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p:sldMasterIdLst>
    <p:sldMasterId id="2147483648" r:id="rId1"/>
  </p:sldMasterIdLst>
  <p:notesMasterIdLst>
    <p:notesMasterId r:id="rId3"/>
  </p:notesMasterIdLst>
  <p:handoutMasterIdLst>
    <p:handoutMasterId r:id="rId4"/>
  </p:handoutMasterIdLst>
  <p:sldIdLst>
    <p:sldId id="259" r:id="rId2"/>
  </p:sldIdLst>
  <p:sldSz cx="51206400" cy="38404800"/>
  <p:notesSz cx="6858000" cy="9034463"/>
  <p:defaultTextStyle>
    <a:defPPr>
      <a:defRPr lang="en-US"/>
    </a:defPPr>
    <a:lvl1pPr algn="l" rtl="0" fontAlgn="base">
      <a:spcBef>
        <a:spcPct val="0"/>
      </a:spcBef>
      <a:spcAft>
        <a:spcPct val="0"/>
      </a:spcAft>
      <a:defRPr sz="21800" kern="1200">
        <a:solidFill>
          <a:schemeClr val="tx2"/>
        </a:solidFill>
        <a:latin typeface="Arial" charset="0"/>
        <a:ea typeface="+mn-ea"/>
        <a:cs typeface="Arial" charset="0"/>
      </a:defRPr>
    </a:lvl1pPr>
    <a:lvl2pPr marL="939800" indent="-482600" algn="l" rtl="0" fontAlgn="base">
      <a:spcBef>
        <a:spcPct val="0"/>
      </a:spcBef>
      <a:spcAft>
        <a:spcPct val="0"/>
      </a:spcAft>
      <a:defRPr sz="21800" kern="1200">
        <a:solidFill>
          <a:schemeClr val="tx2"/>
        </a:solidFill>
        <a:latin typeface="Arial" charset="0"/>
        <a:ea typeface="+mn-ea"/>
        <a:cs typeface="Arial" charset="0"/>
      </a:defRPr>
    </a:lvl2pPr>
    <a:lvl3pPr marL="1881188" indent="-966788" algn="l" rtl="0" fontAlgn="base">
      <a:spcBef>
        <a:spcPct val="0"/>
      </a:spcBef>
      <a:spcAft>
        <a:spcPct val="0"/>
      </a:spcAft>
      <a:defRPr sz="21800" kern="1200">
        <a:solidFill>
          <a:schemeClr val="tx2"/>
        </a:solidFill>
        <a:latin typeface="Arial" charset="0"/>
        <a:ea typeface="+mn-ea"/>
        <a:cs typeface="Arial" charset="0"/>
      </a:defRPr>
    </a:lvl3pPr>
    <a:lvl4pPr marL="2822575" indent="-1450975" algn="l" rtl="0" fontAlgn="base">
      <a:spcBef>
        <a:spcPct val="0"/>
      </a:spcBef>
      <a:spcAft>
        <a:spcPct val="0"/>
      </a:spcAft>
      <a:defRPr sz="21800" kern="1200">
        <a:solidFill>
          <a:schemeClr val="tx2"/>
        </a:solidFill>
        <a:latin typeface="Arial" charset="0"/>
        <a:ea typeface="+mn-ea"/>
        <a:cs typeface="Arial" charset="0"/>
      </a:defRPr>
    </a:lvl4pPr>
    <a:lvl5pPr marL="3763963" indent="-1935163" algn="l" rtl="0" fontAlgn="base">
      <a:spcBef>
        <a:spcPct val="0"/>
      </a:spcBef>
      <a:spcAft>
        <a:spcPct val="0"/>
      </a:spcAft>
      <a:defRPr sz="21800" kern="1200">
        <a:solidFill>
          <a:schemeClr val="tx2"/>
        </a:solidFill>
        <a:latin typeface="Arial" charset="0"/>
        <a:ea typeface="+mn-ea"/>
        <a:cs typeface="Arial" charset="0"/>
      </a:defRPr>
    </a:lvl5pPr>
    <a:lvl6pPr marL="2286000" algn="l" defTabSz="914400" rtl="0" eaLnBrk="1" latinLnBrk="0" hangingPunct="1">
      <a:defRPr sz="21800" kern="1200">
        <a:solidFill>
          <a:schemeClr val="tx2"/>
        </a:solidFill>
        <a:latin typeface="Arial" charset="0"/>
        <a:ea typeface="+mn-ea"/>
        <a:cs typeface="Arial" charset="0"/>
      </a:defRPr>
    </a:lvl6pPr>
    <a:lvl7pPr marL="2743200" algn="l" defTabSz="914400" rtl="0" eaLnBrk="1" latinLnBrk="0" hangingPunct="1">
      <a:defRPr sz="21800" kern="1200">
        <a:solidFill>
          <a:schemeClr val="tx2"/>
        </a:solidFill>
        <a:latin typeface="Arial" charset="0"/>
        <a:ea typeface="+mn-ea"/>
        <a:cs typeface="Arial" charset="0"/>
      </a:defRPr>
    </a:lvl7pPr>
    <a:lvl8pPr marL="3200400" algn="l" defTabSz="914400" rtl="0" eaLnBrk="1" latinLnBrk="0" hangingPunct="1">
      <a:defRPr sz="21800" kern="1200">
        <a:solidFill>
          <a:schemeClr val="tx2"/>
        </a:solidFill>
        <a:latin typeface="Arial" charset="0"/>
        <a:ea typeface="+mn-ea"/>
        <a:cs typeface="Arial" charset="0"/>
      </a:defRPr>
    </a:lvl8pPr>
    <a:lvl9pPr marL="3657600" algn="l" defTabSz="914400" rtl="0" eaLnBrk="1" latinLnBrk="0" hangingPunct="1">
      <a:defRPr sz="21800" kern="1200">
        <a:solidFill>
          <a:schemeClr val="tx2"/>
        </a:solidFill>
        <a:latin typeface="Arial" charset="0"/>
        <a:ea typeface="+mn-ea"/>
        <a:cs typeface="Arial" charset="0"/>
      </a:defRPr>
    </a:lvl9pPr>
  </p:defaultTextStyle>
  <p:extLst>
    <p:ext uri="{EFAFB233-063F-42B5-8137-9DF3F51BA10A}">
      <p15:sldGuideLst xmlns:p15="http://schemas.microsoft.com/office/powerpoint/2012/main">
        <p15:guide id="1" orient="horz" pos="12097" userDrawn="1">
          <p15:clr>
            <a:srgbClr val="A4A3A4"/>
          </p15:clr>
        </p15:guide>
        <p15:guide id="2" orient="horz" pos="23905" userDrawn="1">
          <p15:clr>
            <a:srgbClr val="A4A3A4"/>
          </p15:clr>
        </p15:guide>
        <p15:guide id="3" orient="horz" pos="4032" userDrawn="1">
          <p15:clr>
            <a:srgbClr val="A4A3A4"/>
          </p15:clr>
        </p15:guide>
        <p15:guide id="4" orient="horz" pos="287" userDrawn="1">
          <p15:clr>
            <a:srgbClr val="A4A3A4"/>
          </p15:clr>
        </p15:guide>
        <p15:guide id="5" orient="horz" pos="5473" userDrawn="1">
          <p15:clr>
            <a:srgbClr val="A4A3A4"/>
          </p15:clr>
        </p15:guide>
        <p15:guide id="6" orient="horz" pos="1008" userDrawn="1">
          <p15:clr>
            <a:srgbClr val="A4A3A4"/>
          </p15:clr>
        </p15:guide>
        <p15:guide id="7" orient="horz" pos="12432" userDrawn="1">
          <p15:clr>
            <a:srgbClr val="A4A3A4"/>
          </p15:clr>
        </p15:guide>
        <p15:guide id="8" pos="16129" userDrawn="1">
          <p15:clr>
            <a:srgbClr val="A4A3A4"/>
          </p15:clr>
        </p15:guide>
        <p15:guide id="9" pos="10416" userDrawn="1">
          <p15:clr>
            <a:srgbClr val="A4A3A4"/>
          </p15:clr>
        </p15:guide>
        <p15:guide id="10" pos="31181" userDrawn="1">
          <p15:clr>
            <a:srgbClr val="A4A3A4"/>
          </p15:clr>
        </p15:guide>
        <p15:guide id="11" pos="21167" userDrawn="1">
          <p15:clr>
            <a:srgbClr val="A4A3A4"/>
          </p15:clr>
        </p15:guide>
        <p15:guide id="12" pos="336" userDrawn="1">
          <p15:clr>
            <a:srgbClr val="A4A3A4"/>
          </p15:clr>
        </p15:guide>
        <p15:guide id="13" pos="21840" userDrawn="1">
          <p15:clr>
            <a:srgbClr val="A4A3A4"/>
          </p15:clr>
        </p15:guide>
        <p15:guide id="14" pos="11089" userDrawn="1">
          <p15:clr>
            <a:srgbClr val="A4A3A4"/>
          </p15:clr>
        </p15:guide>
        <p15:guide id="15" pos="319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E195"/>
    <a:srgbClr val="006600"/>
    <a:srgbClr val="00CC00"/>
    <a:srgbClr val="00FF00"/>
    <a:srgbClr val="17672A"/>
    <a:srgbClr val="99FFCC"/>
    <a:srgbClr val="0F7346"/>
    <a:srgbClr val="66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78" autoAdjust="0"/>
    <p:restoredTop sz="84333" autoAdjust="0"/>
  </p:normalViewPr>
  <p:slideViewPr>
    <p:cSldViewPr snapToGrid="0">
      <p:cViewPr varScale="1">
        <p:scale>
          <a:sx n="18" d="100"/>
          <a:sy n="18" d="100"/>
        </p:scale>
        <p:origin x="1108" y="124"/>
      </p:cViewPr>
      <p:guideLst>
        <p:guide orient="horz" pos="12097"/>
        <p:guide orient="horz" pos="23905"/>
        <p:guide orient="horz" pos="4032"/>
        <p:guide orient="horz" pos="287"/>
        <p:guide orient="horz" pos="5473"/>
        <p:guide orient="horz" pos="1008"/>
        <p:guide orient="horz" pos="12432"/>
        <p:guide pos="16129"/>
        <p:guide pos="10416"/>
        <p:guide pos="31181"/>
        <p:guide pos="21167"/>
        <p:guide pos="336"/>
        <p:guide pos="21840"/>
        <p:guide pos="11089"/>
        <p:guide pos="319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228600" cy="2286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71800" cy="452438"/>
          </a:xfrm>
          <a:prstGeom prst="rect">
            <a:avLst/>
          </a:prstGeom>
          <a:noFill/>
          <a:ln w="9525">
            <a:noFill/>
            <a:miter lim="800000"/>
            <a:headEnd/>
            <a:tailEnd/>
          </a:ln>
          <a:effectLst/>
        </p:spPr>
        <p:txBody>
          <a:bodyPr vert="horz" wrap="square" lIns="89675" tIns="44838" rIns="89675" bIns="44838" numCol="1" anchor="t" anchorCtr="0" compatLnSpc="1">
            <a:prstTxWarp prst="textNoShape">
              <a:avLst/>
            </a:prstTxWarp>
          </a:bodyPr>
          <a:lstStyle>
            <a:lvl1pPr defTabSz="896938">
              <a:defRPr sz="1200">
                <a:solidFill>
                  <a:schemeClr val="tx1"/>
                </a:solidFill>
              </a:defRPr>
            </a:lvl1pPr>
          </a:lstStyle>
          <a:p>
            <a:endParaRPr lang="en-US"/>
          </a:p>
        </p:txBody>
      </p:sp>
      <p:sp>
        <p:nvSpPr>
          <p:cNvPr id="30723" name="Rectangle 3"/>
          <p:cNvSpPr>
            <a:spLocks noGrp="1" noChangeArrowheads="1"/>
          </p:cNvSpPr>
          <p:nvPr>
            <p:ph type="dt" sz="quarter" idx="1"/>
          </p:nvPr>
        </p:nvSpPr>
        <p:spPr bwMode="auto">
          <a:xfrm>
            <a:off x="3884613" y="0"/>
            <a:ext cx="2971800" cy="452438"/>
          </a:xfrm>
          <a:prstGeom prst="rect">
            <a:avLst/>
          </a:prstGeom>
          <a:noFill/>
          <a:ln w="9525">
            <a:noFill/>
            <a:miter lim="800000"/>
            <a:headEnd/>
            <a:tailEnd/>
          </a:ln>
          <a:effectLst/>
        </p:spPr>
        <p:txBody>
          <a:bodyPr vert="horz" wrap="square" lIns="89675" tIns="44838" rIns="89675" bIns="44838" numCol="1" anchor="t" anchorCtr="0" compatLnSpc="1">
            <a:prstTxWarp prst="textNoShape">
              <a:avLst/>
            </a:prstTxWarp>
          </a:bodyPr>
          <a:lstStyle>
            <a:lvl1pPr algn="r" defTabSz="896938">
              <a:defRPr sz="1200">
                <a:solidFill>
                  <a:schemeClr val="tx1"/>
                </a:solidFill>
              </a:defRPr>
            </a:lvl1pPr>
          </a:lstStyle>
          <a:p>
            <a:endParaRPr lang="en-US"/>
          </a:p>
        </p:txBody>
      </p:sp>
      <p:sp>
        <p:nvSpPr>
          <p:cNvPr id="30724" name="Rectangle 4"/>
          <p:cNvSpPr>
            <a:spLocks noGrp="1" noChangeArrowheads="1"/>
          </p:cNvSpPr>
          <p:nvPr>
            <p:ph type="ftr" sz="quarter" idx="2"/>
          </p:nvPr>
        </p:nvSpPr>
        <p:spPr bwMode="auto">
          <a:xfrm>
            <a:off x="0" y="8580438"/>
            <a:ext cx="2971800" cy="452437"/>
          </a:xfrm>
          <a:prstGeom prst="rect">
            <a:avLst/>
          </a:prstGeom>
          <a:noFill/>
          <a:ln w="9525">
            <a:noFill/>
            <a:miter lim="800000"/>
            <a:headEnd/>
            <a:tailEnd/>
          </a:ln>
          <a:effectLst/>
        </p:spPr>
        <p:txBody>
          <a:bodyPr vert="horz" wrap="square" lIns="89675" tIns="44838" rIns="89675" bIns="44838" numCol="1" anchor="b" anchorCtr="0" compatLnSpc="1">
            <a:prstTxWarp prst="textNoShape">
              <a:avLst/>
            </a:prstTxWarp>
          </a:bodyPr>
          <a:lstStyle>
            <a:lvl1pPr defTabSz="896938">
              <a:defRPr sz="1200">
                <a:solidFill>
                  <a:schemeClr val="tx1"/>
                </a:solidFill>
              </a:defRPr>
            </a:lvl1pPr>
          </a:lstStyle>
          <a:p>
            <a:endParaRPr lang="en-US"/>
          </a:p>
        </p:txBody>
      </p:sp>
      <p:sp>
        <p:nvSpPr>
          <p:cNvPr id="30725" name="Rectangle 5"/>
          <p:cNvSpPr>
            <a:spLocks noGrp="1" noChangeArrowheads="1"/>
          </p:cNvSpPr>
          <p:nvPr>
            <p:ph type="sldNum" sz="quarter" idx="3"/>
          </p:nvPr>
        </p:nvSpPr>
        <p:spPr bwMode="auto">
          <a:xfrm>
            <a:off x="3884613" y="8580438"/>
            <a:ext cx="2971800" cy="452437"/>
          </a:xfrm>
          <a:prstGeom prst="rect">
            <a:avLst/>
          </a:prstGeom>
          <a:noFill/>
          <a:ln w="9525">
            <a:noFill/>
            <a:miter lim="800000"/>
            <a:headEnd/>
            <a:tailEnd/>
          </a:ln>
          <a:effectLst/>
        </p:spPr>
        <p:txBody>
          <a:bodyPr vert="horz" wrap="square" lIns="89675" tIns="44838" rIns="89675" bIns="44838" numCol="1" anchor="b" anchorCtr="0" compatLnSpc="1">
            <a:prstTxWarp prst="textNoShape">
              <a:avLst/>
            </a:prstTxWarp>
          </a:bodyPr>
          <a:lstStyle>
            <a:lvl1pPr algn="r" defTabSz="896938">
              <a:defRPr sz="1200">
                <a:solidFill>
                  <a:schemeClr val="tx1"/>
                </a:solidFill>
              </a:defRPr>
            </a:lvl1pPr>
          </a:lstStyle>
          <a:p>
            <a:fld id="{ABB18DC4-DBDA-4EE1-AD23-5AD9386AC0B2}" type="slidenum">
              <a:rPr lang="en-US"/>
              <a:pPr/>
              <a:t>‹#›</a:t>
            </a:fld>
            <a:endParaRPr lang="en-US"/>
          </a:p>
        </p:txBody>
      </p:sp>
    </p:spTree>
    <p:extLst>
      <p:ext uri="{BB962C8B-B14F-4D97-AF65-F5344CB8AC3E}">
        <p14:creationId xmlns:p14="http://schemas.microsoft.com/office/powerpoint/2010/main" val="35444643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2438"/>
          </a:xfrm>
          <a:prstGeom prst="rect">
            <a:avLst/>
          </a:prstGeom>
          <a:noFill/>
          <a:ln w="9525">
            <a:noFill/>
            <a:miter lim="800000"/>
            <a:headEnd/>
            <a:tailEnd/>
          </a:ln>
          <a:effectLst/>
        </p:spPr>
        <p:txBody>
          <a:bodyPr vert="horz" wrap="square" lIns="89675" tIns="44838" rIns="89675" bIns="44838" numCol="1" anchor="t" anchorCtr="0" compatLnSpc="1">
            <a:prstTxWarp prst="textNoShape">
              <a:avLst/>
            </a:prstTxWarp>
          </a:bodyPr>
          <a:lstStyle>
            <a:lvl1pPr defTabSz="896938">
              <a:defRPr sz="1200">
                <a:solidFill>
                  <a:schemeClr val="tx1"/>
                </a:solidFill>
              </a:defRPr>
            </a:lvl1pPr>
          </a:lstStyle>
          <a:p>
            <a:endParaRPr lang="en-US"/>
          </a:p>
        </p:txBody>
      </p:sp>
      <p:sp>
        <p:nvSpPr>
          <p:cNvPr id="29699" name="Rectangle 3"/>
          <p:cNvSpPr>
            <a:spLocks noGrp="1" noChangeArrowheads="1"/>
          </p:cNvSpPr>
          <p:nvPr>
            <p:ph type="dt" idx="1"/>
          </p:nvPr>
        </p:nvSpPr>
        <p:spPr bwMode="auto">
          <a:xfrm>
            <a:off x="3884613" y="0"/>
            <a:ext cx="2971800" cy="452438"/>
          </a:xfrm>
          <a:prstGeom prst="rect">
            <a:avLst/>
          </a:prstGeom>
          <a:noFill/>
          <a:ln w="9525">
            <a:noFill/>
            <a:miter lim="800000"/>
            <a:headEnd/>
            <a:tailEnd/>
          </a:ln>
          <a:effectLst/>
        </p:spPr>
        <p:txBody>
          <a:bodyPr vert="horz" wrap="square" lIns="89675" tIns="44838" rIns="89675" bIns="44838" numCol="1" anchor="t" anchorCtr="0" compatLnSpc="1">
            <a:prstTxWarp prst="textNoShape">
              <a:avLst/>
            </a:prstTxWarp>
          </a:bodyPr>
          <a:lstStyle>
            <a:lvl1pPr algn="r" defTabSz="896938">
              <a:defRPr sz="1200">
                <a:solidFill>
                  <a:schemeClr val="tx1"/>
                </a:solidFill>
              </a:defRPr>
            </a:lvl1pPr>
          </a:lstStyle>
          <a:p>
            <a:endParaRPr lang="en-US"/>
          </a:p>
        </p:txBody>
      </p:sp>
      <p:sp>
        <p:nvSpPr>
          <p:cNvPr id="3076" name="Rectangle 4"/>
          <p:cNvSpPr>
            <a:spLocks noGrp="1" noRot="1" noChangeAspect="1" noChangeArrowheads="1" noTextEdit="1"/>
          </p:cNvSpPr>
          <p:nvPr>
            <p:ph type="sldImg" idx="2"/>
          </p:nvPr>
        </p:nvSpPr>
        <p:spPr bwMode="auto">
          <a:xfrm>
            <a:off x="1173163" y="677863"/>
            <a:ext cx="4513262" cy="3386137"/>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685800" y="4291013"/>
            <a:ext cx="5486400" cy="4065587"/>
          </a:xfrm>
          <a:prstGeom prst="rect">
            <a:avLst/>
          </a:prstGeom>
          <a:noFill/>
          <a:ln w="9525">
            <a:noFill/>
            <a:miter lim="800000"/>
            <a:headEnd/>
            <a:tailEnd/>
          </a:ln>
          <a:effectLst/>
        </p:spPr>
        <p:txBody>
          <a:bodyPr vert="horz" wrap="square" lIns="89675" tIns="44838" rIns="89675" bIns="448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9702" name="Rectangle 6"/>
          <p:cNvSpPr>
            <a:spLocks noGrp="1" noChangeArrowheads="1"/>
          </p:cNvSpPr>
          <p:nvPr>
            <p:ph type="ftr" sz="quarter" idx="4"/>
          </p:nvPr>
        </p:nvSpPr>
        <p:spPr bwMode="auto">
          <a:xfrm>
            <a:off x="0" y="8580438"/>
            <a:ext cx="2971800" cy="452437"/>
          </a:xfrm>
          <a:prstGeom prst="rect">
            <a:avLst/>
          </a:prstGeom>
          <a:noFill/>
          <a:ln w="9525">
            <a:noFill/>
            <a:miter lim="800000"/>
            <a:headEnd/>
            <a:tailEnd/>
          </a:ln>
          <a:effectLst/>
        </p:spPr>
        <p:txBody>
          <a:bodyPr vert="horz" wrap="square" lIns="89675" tIns="44838" rIns="89675" bIns="44838" numCol="1" anchor="b" anchorCtr="0" compatLnSpc="1">
            <a:prstTxWarp prst="textNoShape">
              <a:avLst/>
            </a:prstTxWarp>
          </a:bodyPr>
          <a:lstStyle>
            <a:lvl1pPr defTabSz="896938">
              <a:defRPr sz="1200">
                <a:solidFill>
                  <a:schemeClr val="tx1"/>
                </a:solidFill>
              </a:defRPr>
            </a:lvl1pPr>
          </a:lstStyle>
          <a:p>
            <a:endParaRPr lang="en-US"/>
          </a:p>
        </p:txBody>
      </p:sp>
      <p:sp>
        <p:nvSpPr>
          <p:cNvPr id="29703" name="Rectangle 7"/>
          <p:cNvSpPr>
            <a:spLocks noGrp="1" noChangeArrowheads="1"/>
          </p:cNvSpPr>
          <p:nvPr>
            <p:ph type="sldNum" sz="quarter" idx="5"/>
          </p:nvPr>
        </p:nvSpPr>
        <p:spPr bwMode="auto">
          <a:xfrm>
            <a:off x="3884613" y="8580438"/>
            <a:ext cx="2971800" cy="452437"/>
          </a:xfrm>
          <a:prstGeom prst="rect">
            <a:avLst/>
          </a:prstGeom>
          <a:noFill/>
          <a:ln w="9525">
            <a:noFill/>
            <a:miter lim="800000"/>
            <a:headEnd/>
            <a:tailEnd/>
          </a:ln>
          <a:effectLst/>
        </p:spPr>
        <p:txBody>
          <a:bodyPr vert="horz" wrap="square" lIns="89675" tIns="44838" rIns="89675" bIns="44838" numCol="1" anchor="b" anchorCtr="0" compatLnSpc="1">
            <a:prstTxWarp prst="textNoShape">
              <a:avLst/>
            </a:prstTxWarp>
          </a:bodyPr>
          <a:lstStyle>
            <a:lvl1pPr algn="r" defTabSz="896938">
              <a:defRPr sz="1200">
                <a:solidFill>
                  <a:schemeClr val="tx1"/>
                </a:solidFill>
              </a:defRPr>
            </a:lvl1pPr>
          </a:lstStyle>
          <a:p>
            <a:fld id="{635672F7-0AB6-48DC-9241-07F7D3B868BC}" type="slidenum">
              <a:rPr lang="en-US"/>
              <a:pPr/>
              <a:t>‹#›</a:t>
            </a:fld>
            <a:endParaRPr lang="en-US"/>
          </a:p>
        </p:txBody>
      </p:sp>
    </p:spTree>
    <p:extLst>
      <p:ext uri="{BB962C8B-B14F-4D97-AF65-F5344CB8AC3E}">
        <p14:creationId xmlns:p14="http://schemas.microsoft.com/office/powerpoint/2010/main" val="32691862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2500" kern="1200">
        <a:solidFill>
          <a:schemeClr val="tx1"/>
        </a:solidFill>
        <a:latin typeface="Arial" pitchFamily="34" charset="0"/>
        <a:ea typeface="+mn-ea"/>
        <a:cs typeface="+mn-cs"/>
      </a:defRPr>
    </a:lvl1pPr>
    <a:lvl2pPr marL="939800" algn="l" rtl="0" eaLnBrk="0" fontAlgn="base" hangingPunct="0">
      <a:spcBef>
        <a:spcPct val="30000"/>
      </a:spcBef>
      <a:spcAft>
        <a:spcPct val="0"/>
      </a:spcAft>
      <a:defRPr sz="2500" kern="1200">
        <a:solidFill>
          <a:schemeClr val="tx1"/>
        </a:solidFill>
        <a:latin typeface="Arial" pitchFamily="34" charset="0"/>
        <a:ea typeface="+mn-ea"/>
        <a:cs typeface="+mn-cs"/>
      </a:defRPr>
    </a:lvl2pPr>
    <a:lvl3pPr marL="1881188" algn="l" rtl="0" eaLnBrk="0" fontAlgn="base" hangingPunct="0">
      <a:spcBef>
        <a:spcPct val="30000"/>
      </a:spcBef>
      <a:spcAft>
        <a:spcPct val="0"/>
      </a:spcAft>
      <a:defRPr sz="2500" kern="1200">
        <a:solidFill>
          <a:schemeClr val="tx1"/>
        </a:solidFill>
        <a:latin typeface="Arial" pitchFamily="34" charset="0"/>
        <a:ea typeface="+mn-ea"/>
        <a:cs typeface="+mn-cs"/>
      </a:defRPr>
    </a:lvl3pPr>
    <a:lvl4pPr marL="2822575" algn="l" rtl="0" eaLnBrk="0" fontAlgn="base" hangingPunct="0">
      <a:spcBef>
        <a:spcPct val="30000"/>
      </a:spcBef>
      <a:spcAft>
        <a:spcPct val="0"/>
      </a:spcAft>
      <a:defRPr sz="2500" kern="1200">
        <a:solidFill>
          <a:schemeClr val="tx1"/>
        </a:solidFill>
        <a:latin typeface="Arial" pitchFamily="34" charset="0"/>
        <a:ea typeface="+mn-ea"/>
        <a:cs typeface="+mn-cs"/>
      </a:defRPr>
    </a:lvl4pPr>
    <a:lvl5pPr marL="3763963" algn="l" rtl="0" eaLnBrk="0" fontAlgn="base" hangingPunct="0">
      <a:spcBef>
        <a:spcPct val="30000"/>
      </a:spcBef>
      <a:spcAft>
        <a:spcPct val="0"/>
      </a:spcAft>
      <a:defRPr sz="2500" kern="1200">
        <a:solidFill>
          <a:schemeClr val="tx1"/>
        </a:solidFill>
        <a:latin typeface="Arial" pitchFamily="34" charset="0"/>
        <a:ea typeface="+mn-ea"/>
        <a:cs typeface="+mn-cs"/>
      </a:defRPr>
    </a:lvl5pPr>
    <a:lvl6pPr marL="4706417" algn="l" defTabSz="1882567" rtl="0" eaLnBrk="1" latinLnBrk="0" hangingPunct="1">
      <a:defRPr sz="2500" kern="1200">
        <a:solidFill>
          <a:schemeClr val="tx1"/>
        </a:solidFill>
        <a:latin typeface="+mn-lt"/>
        <a:ea typeface="+mn-ea"/>
        <a:cs typeface="+mn-cs"/>
      </a:defRPr>
    </a:lvl6pPr>
    <a:lvl7pPr marL="5647700" algn="l" defTabSz="1882567" rtl="0" eaLnBrk="1" latinLnBrk="0" hangingPunct="1">
      <a:defRPr sz="2500" kern="1200">
        <a:solidFill>
          <a:schemeClr val="tx1"/>
        </a:solidFill>
        <a:latin typeface="+mn-lt"/>
        <a:ea typeface="+mn-ea"/>
        <a:cs typeface="+mn-cs"/>
      </a:defRPr>
    </a:lvl7pPr>
    <a:lvl8pPr marL="6588984" algn="l" defTabSz="1882567" rtl="0" eaLnBrk="1" latinLnBrk="0" hangingPunct="1">
      <a:defRPr sz="2500" kern="1200">
        <a:solidFill>
          <a:schemeClr val="tx1"/>
        </a:solidFill>
        <a:latin typeface="+mn-lt"/>
        <a:ea typeface="+mn-ea"/>
        <a:cs typeface="+mn-cs"/>
      </a:defRPr>
    </a:lvl8pPr>
    <a:lvl9pPr marL="7530267" algn="l" defTabSz="1882567" rtl="0" eaLnBrk="1" latinLnBrk="0" hangingPunct="1">
      <a:defRPr sz="25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a:xfrm>
            <a:off x="1173163" y="677863"/>
            <a:ext cx="4513262" cy="3386137"/>
          </a:xfrm>
          <a:ln/>
        </p:spPr>
      </p:sp>
      <p:sp>
        <p:nvSpPr>
          <p:cNvPr id="4099" name="Notes Placeholder 2"/>
          <p:cNvSpPr>
            <a:spLocks noGrp="1"/>
          </p:cNvSpPr>
          <p:nvPr>
            <p:ph type="body" idx="1"/>
          </p:nvPr>
        </p:nvSpPr>
        <p:spPr>
          <a:noFill/>
          <a:ln/>
        </p:spPr>
        <p:txBody>
          <a:bodyPr/>
          <a:lstStyle/>
          <a:p>
            <a:endParaRPr lang="en-CA" smtClean="0">
              <a:latin typeface="Arial" charset="0"/>
            </a:endParaRPr>
          </a:p>
        </p:txBody>
      </p:sp>
      <p:sp>
        <p:nvSpPr>
          <p:cNvPr id="4" name="Slide Number Placeholder 3"/>
          <p:cNvSpPr>
            <a:spLocks noGrp="1"/>
          </p:cNvSpPr>
          <p:nvPr>
            <p:ph type="sldNum" sz="quarter" idx="5"/>
          </p:nvPr>
        </p:nvSpPr>
        <p:spPr/>
        <p:txBody>
          <a:bodyPr/>
          <a:lstStyle/>
          <a:p>
            <a:fld id="{6246BBE8-6480-489C-AE62-77648B1E3AB7}" type="slidenum">
              <a:rPr lang="en-US"/>
              <a:pPr/>
              <a:t>1</a:t>
            </a:fld>
            <a:endParaRPr lang="en-US"/>
          </a:p>
        </p:txBody>
      </p:sp>
    </p:spTree>
    <p:extLst>
      <p:ext uri="{BB962C8B-B14F-4D97-AF65-F5344CB8AC3E}">
        <p14:creationId xmlns:p14="http://schemas.microsoft.com/office/powerpoint/2010/main" val="8563267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1225" y="11931125"/>
            <a:ext cx="43523958" cy="8230657"/>
          </a:xfrm>
          <a:prstGeom prst="rect">
            <a:avLst/>
          </a:prstGeom>
        </p:spPr>
        <p:txBody>
          <a:bodyPr lIns="188257" tIns="94128" rIns="188257" bIns="94128"/>
          <a:lstStyle/>
          <a:p>
            <a:r>
              <a:rPr lang="en-US" smtClean="0"/>
              <a:t>Click to edit Master title style</a:t>
            </a:r>
            <a:endParaRPr lang="en-CA"/>
          </a:p>
        </p:txBody>
      </p:sp>
      <p:sp>
        <p:nvSpPr>
          <p:cNvPr id="3" name="Subtitle 2"/>
          <p:cNvSpPr>
            <a:spLocks noGrp="1"/>
          </p:cNvSpPr>
          <p:nvPr>
            <p:ph type="subTitle" idx="1"/>
          </p:nvPr>
        </p:nvSpPr>
        <p:spPr>
          <a:xfrm>
            <a:off x="7682442" y="21761982"/>
            <a:ext cx="35841517" cy="9816042"/>
          </a:xfrm>
          <a:prstGeom prst="rect">
            <a:avLst/>
          </a:prstGeom>
        </p:spPr>
        <p:txBody>
          <a:bodyPr lIns="188257" tIns="94128" rIns="188257" bIns="94128"/>
          <a:lstStyle>
            <a:lvl1pPr marL="0" indent="0" algn="ctr">
              <a:buNone/>
              <a:defRPr/>
            </a:lvl1pPr>
            <a:lvl2pPr marL="829741" indent="0" algn="ctr">
              <a:buNone/>
              <a:defRPr/>
            </a:lvl2pPr>
            <a:lvl3pPr marL="1659483" indent="0" algn="ctr">
              <a:buNone/>
              <a:defRPr/>
            </a:lvl3pPr>
            <a:lvl4pPr marL="2489224" indent="0" algn="ctr">
              <a:buNone/>
              <a:defRPr/>
            </a:lvl4pPr>
            <a:lvl5pPr marL="3318965" indent="0" algn="ctr">
              <a:buNone/>
              <a:defRPr/>
            </a:lvl5pPr>
            <a:lvl6pPr marL="4148707" indent="0" algn="ctr">
              <a:buNone/>
              <a:defRPr/>
            </a:lvl6pPr>
            <a:lvl7pPr marL="4978448" indent="0" algn="ctr">
              <a:buNone/>
              <a:defRPr/>
            </a:lvl7pPr>
            <a:lvl8pPr marL="5808189" indent="0" algn="ctr">
              <a:buNone/>
              <a:defRPr/>
            </a:lvl8pPr>
            <a:lvl9pPr marL="6637930" indent="0" algn="ctr">
              <a:buNone/>
              <a:defRPr/>
            </a:lvl9pPr>
          </a:lstStyle>
          <a:p>
            <a:r>
              <a:rPr lang="en-US" smtClean="0"/>
              <a:t>Click to edit Master subtitle style</a:t>
            </a:r>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559585" y="1537232"/>
            <a:ext cx="46087241" cy="6400800"/>
          </a:xfrm>
          <a:prstGeom prst="rect">
            <a:avLst/>
          </a:prstGeom>
        </p:spPr>
        <p:txBody>
          <a:bodyPr lIns="188257" tIns="94128" rIns="188257" bIns="94128"/>
          <a:lstStyle/>
          <a:p>
            <a:r>
              <a:rPr lang="en-US" smtClean="0"/>
              <a:t>Click to edit Master title style</a:t>
            </a:r>
            <a:endParaRPr lang="en-CA"/>
          </a:p>
        </p:txBody>
      </p:sp>
      <p:sp>
        <p:nvSpPr>
          <p:cNvPr id="3" name="Vertical Text Placeholder 2"/>
          <p:cNvSpPr>
            <a:spLocks noGrp="1"/>
          </p:cNvSpPr>
          <p:nvPr>
            <p:ph type="body" orient="vert" idx="1"/>
          </p:nvPr>
        </p:nvSpPr>
        <p:spPr>
          <a:xfrm>
            <a:off x="2559585" y="8960383"/>
            <a:ext cx="46087241" cy="25347610"/>
          </a:xfrm>
          <a:prstGeom prst="rect">
            <a:avLst/>
          </a:prstGeom>
        </p:spPr>
        <p:txBody>
          <a:bodyPr vert="eaVert" lIns="188257" tIns="94128" rIns="188257" bIns="9412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126865" y="1537230"/>
            <a:ext cx="11519958" cy="32770762"/>
          </a:xfrm>
          <a:prstGeom prst="rect">
            <a:avLst/>
          </a:prstGeom>
        </p:spPr>
        <p:txBody>
          <a:bodyPr vert="eaVert" lIns="188257" tIns="94128" rIns="188257" bIns="94128"/>
          <a:lstStyle/>
          <a:p>
            <a:r>
              <a:rPr lang="en-US" smtClean="0"/>
              <a:t>Click to edit Master title style</a:t>
            </a:r>
            <a:endParaRPr lang="en-CA"/>
          </a:p>
        </p:txBody>
      </p:sp>
      <p:sp>
        <p:nvSpPr>
          <p:cNvPr id="3" name="Vertical Text Placeholder 2"/>
          <p:cNvSpPr>
            <a:spLocks noGrp="1"/>
          </p:cNvSpPr>
          <p:nvPr>
            <p:ph type="body" orient="vert" idx="1"/>
          </p:nvPr>
        </p:nvSpPr>
        <p:spPr>
          <a:xfrm>
            <a:off x="2559581" y="1537230"/>
            <a:ext cx="34211683" cy="32770762"/>
          </a:xfrm>
          <a:prstGeom prst="rect">
            <a:avLst/>
          </a:prstGeom>
        </p:spPr>
        <p:txBody>
          <a:bodyPr vert="eaVert" lIns="188257" tIns="94128" rIns="188257" bIns="9412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59585" y="1537232"/>
            <a:ext cx="46087241" cy="6400800"/>
          </a:xfrm>
          <a:prstGeom prst="rect">
            <a:avLst/>
          </a:prstGeom>
        </p:spPr>
        <p:txBody>
          <a:bodyPr lIns="188257" tIns="94128" rIns="188257" bIns="94128"/>
          <a:lstStyle/>
          <a:p>
            <a:r>
              <a:rPr lang="en-US" smtClean="0"/>
              <a:t>Click to edit Master title style</a:t>
            </a:r>
            <a:endParaRPr lang="en-CA"/>
          </a:p>
        </p:txBody>
      </p:sp>
      <p:sp>
        <p:nvSpPr>
          <p:cNvPr id="3" name="Content Placeholder 2"/>
          <p:cNvSpPr>
            <a:spLocks noGrp="1"/>
          </p:cNvSpPr>
          <p:nvPr>
            <p:ph idx="1"/>
          </p:nvPr>
        </p:nvSpPr>
        <p:spPr>
          <a:xfrm>
            <a:off x="2559585" y="8960383"/>
            <a:ext cx="46087241" cy="25347610"/>
          </a:xfrm>
          <a:prstGeom prst="rect">
            <a:avLst/>
          </a:prstGeom>
        </p:spPr>
        <p:txBody>
          <a:bodyPr lIns="188257" tIns="94128" rIns="188257" bIns="9412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4" y="24677160"/>
            <a:ext cx="43523958" cy="7630584"/>
          </a:xfrm>
          <a:prstGeom prst="rect">
            <a:avLst/>
          </a:prstGeom>
        </p:spPr>
        <p:txBody>
          <a:bodyPr lIns="188257" tIns="94128" rIns="188257" bIns="94128" anchor="t"/>
          <a:lstStyle>
            <a:lvl1pPr algn="l">
              <a:defRPr sz="7228" b="1" cap="all"/>
            </a:lvl1pPr>
          </a:lstStyle>
          <a:p>
            <a:r>
              <a:rPr lang="en-US" smtClean="0"/>
              <a:t>Click to edit Master title style</a:t>
            </a:r>
            <a:endParaRPr lang="en-CA"/>
          </a:p>
        </p:txBody>
      </p:sp>
      <p:sp>
        <p:nvSpPr>
          <p:cNvPr id="3" name="Text Placeholder 2"/>
          <p:cNvSpPr>
            <a:spLocks noGrp="1"/>
          </p:cNvSpPr>
          <p:nvPr>
            <p:ph type="body" idx="1"/>
          </p:nvPr>
        </p:nvSpPr>
        <p:spPr>
          <a:xfrm>
            <a:off x="4044954" y="16276109"/>
            <a:ext cx="43523958" cy="8401051"/>
          </a:xfrm>
          <a:prstGeom prst="rect">
            <a:avLst/>
          </a:prstGeom>
        </p:spPr>
        <p:txBody>
          <a:bodyPr lIns="188257" tIns="94128" rIns="188257" bIns="94128" anchor="b"/>
          <a:lstStyle>
            <a:lvl1pPr marL="0" indent="0">
              <a:buNone/>
              <a:defRPr sz="3614"/>
            </a:lvl1pPr>
            <a:lvl2pPr marL="829741" indent="0">
              <a:buNone/>
              <a:defRPr sz="3262"/>
            </a:lvl2pPr>
            <a:lvl3pPr marL="1659483" indent="0">
              <a:buNone/>
              <a:defRPr sz="2909"/>
            </a:lvl3pPr>
            <a:lvl4pPr marL="2489224" indent="0">
              <a:buNone/>
              <a:defRPr sz="2556"/>
            </a:lvl4pPr>
            <a:lvl5pPr marL="3318965" indent="0">
              <a:buNone/>
              <a:defRPr sz="2556"/>
            </a:lvl5pPr>
            <a:lvl6pPr marL="4148707" indent="0">
              <a:buNone/>
              <a:defRPr sz="2556"/>
            </a:lvl6pPr>
            <a:lvl7pPr marL="4978448" indent="0">
              <a:buNone/>
              <a:defRPr sz="2556"/>
            </a:lvl7pPr>
            <a:lvl8pPr marL="5808189" indent="0">
              <a:buNone/>
              <a:defRPr sz="2556"/>
            </a:lvl8pPr>
            <a:lvl9pPr marL="6637930" indent="0">
              <a:buNone/>
              <a:defRPr sz="2556"/>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559585" y="1537232"/>
            <a:ext cx="46087241" cy="6400800"/>
          </a:xfrm>
          <a:prstGeom prst="rect">
            <a:avLst/>
          </a:prstGeom>
        </p:spPr>
        <p:txBody>
          <a:bodyPr lIns="188257" tIns="94128" rIns="188257" bIns="94128"/>
          <a:lstStyle/>
          <a:p>
            <a:r>
              <a:rPr lang="en-US" smtClean="0"/>
              <a:t>Click to edit Master title style</a:t>
            </a:r>
            <a:endParaRPr lang="en-CA"/>
          </a:p>
        </p:txBody>
      </p:sp>
      <p:sp>
        <p:nvSpPr>
          <p:cNvPr id="3" name="Content Placeholder 2"/>
          <p:cNvSpPr>
            <a:spLocks noGrp="1"/>
          </p:cNvSpPr>
          <p:nvPr>
            <p:ph sz="half" idx="1"/>
          </p:nvPr>
        </p:nvSpPr>
        <p:spPr>
          <a:xfrm>
            <a:off x="2559585" y="8960383"/>
            <a:ext cx="22865820" cy="25347610"/>
          </a:xfrm>
          <a:prstGeom prst="rect">
            <a:avLst/>
          </a:prstGeom>
        </p:spPr>
        <p:txBody>
          <a:bodyPr lIns="188257" tIns="94128" rIns="188257" bIns="94128"/>
          <a:lstStyle>
            <a:lvl1pPr>
              <a:defRPr sz="5113"/>
            </a:lvl1pPr>
            <a:lvl2pPr>
              <a:defRPr sz="4319"/>
            </a:lvl2pPr>
            <a:lvl3pPr>
              <a:defRPr sz="3614"/>
            </a:lvl3pPr>
            <a:lvl4pPr>
              <a:defRPr sz="3262"/>
            </a:lvl4pPr>
            <a:lvl5pPr>
              <a:defRPr sz="3262"/>
            </a:lvl5pPr>
            <a:lvl6pPr>
              <a:defRPr sz="3262"/>
            </a:lvl6pPr>
            <a:lvl7pPr>
              <a:defRPr sz="3262"/>
            </a:lvl7pPr>
            <a:lvl8pPr>
              <a:defRPr sz="3262"/>
            </a:lvl8pPr>
            <a:lvl9pPr>
              <a:defRPr sz="3262"/>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25781000" y="8960383"/>
            <a:ext cx="22865822" cy="25347610"/>
          </a:xfrm>
          <a:prstGeom prst="rect">
            <a:avLst/>
          </a:prstGeom>
        </p:spPr>
        <p:txBody>
          <a:bodyPr lIns="188257" tIns="94128" rIns="188257" bIns="94128"/>
          <a:lstStyle>
            <a:lvl1pPr>
              <a:defRPr sz="5113"/>
            </a:lvl1pPr>
            <a:lvl2pPr>
              <a:defRPr sz="4319"/>
            </a:lvl2pPr>
            <a:lvl3pPr>
              <a:defRPr sz="3614"/>
            </a:lvl3pPr>
            <a:lvl4pPr>
              <a:defRPr sz="3262"/>
            </a:lvl4pPr>
            <a:lvl5pPr>
              <a:defRPr sz="3262"/>
            </a:lvl5pPr>
            <a:lvl6pPr>
              <a:defRPr sz="3262"/>
            </a:lvl6pPr>
            <a:lvl7pPr>
              <a:defRPr sz="3262"/>
            </a:lvl7pPr>
            <a:lvl8pPr>
              <a:defRPr sz="3262"/>
            </a:lvl8pPr>
            <a:lvl9pPr>
              <a:defRPr sz="3262"/>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59585" y="1537232"/>
            <a:ext cx="46087241" cy="6400800"/>
          </a:xfrm>
          <a:prstGeom prst="rect">
            <a:avLst/>
          </a:prstGeom>
        </p:spPr>
        <p:txBody>
          <a:bodyPr lIns="188257" tIns="94128" rIns="188257" bIns="94128"/>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2559581" y="8597373"/>
            <a:ext cx="22625050" cy="3581928"/>
          </a:xfrm>
          <a:prstGeom prst="rect">
            <a:avLst/>
          </a:prstGeom>
        </p:spPr>
        <p:txBody>
          <a:bodyPr lIns="188257" tIns="94128" rIns="188257" bIns="94128" anchor="b"/>
          <a:lstStyle>
            <a:lvl1pPr marL="0" indent="0">
              <a:buNone/>
              <a:defRPr sz="4319" b="1"/>
            </a:lvl1pPr>
            <a:lvl2pPr marL="829741" indent="0">
              <a:buNone/>
              <a:defRPr sz="3614" b="1"/>
            </a:lvl2pPr>
            <a:lvl3pPr marL="1659483" indent="0">
              <a:buNone/>
              <a:defRPr sz="3262" b="1"/>
            </a:lvl3pPr>
            <a:lvl4pPr marL="2489224" indent="0">
              <a:buNone/>
              <a:defRPr sz="2909" b="1"/>
            </a:lvl4pPr>
            <a:lvl5pPr marL="3318965" indent="0">
              <a:buNone/>
              <a:defRPr sz="2909" b="1"/>
            </a:lvl5pPr>
            <a:lvl6pPr marL="4148707" indent="0">
              <a:buNone/>
              <a:defRPr sz="2909" b="1"/>
            </a:lvl6pPr>
            <a:lvl7pPr marL="4978448" indent="0">
              <a:buNone/>
              <a:defRPr sz="2909" b="1"/>
            </a:lvl7pPr>
            <a:lvl8pPr marL="5808189" indent="0">
              <a:buNone/>
              <a:defRPr sz="2909" b="1"/>
            </a:lvl8pPr>
            <a:lvl9pPr marL="6637930" indent="0">
              <a:buNone/>
              <a:defRPr sz="2909" b="1"/>
            </a:lvl9pPr>
          </a:lstStyle>
          <a:p>
            <a:pPr lvl="0"/>
            <a:r>
              <a:rPr lang="en-US" smtClean="0"/>
              <a:t>Click to edit Master text styles</a:t>
            </a:r>
          </a:p>
        </p:txBody>
      </p:sp>
      <p:sp>
        <p:nvSpPr>
          <p:cNvPr id="4" name="Content Placeholder 3"/>
          <p:cNvSpPr>
            <a:spLocks noGrp="1"/>
          </p:cNvSpPr>
          <p:nvPr>
            <p:ph sz="half" idx="2"/>
          </p:nvPr>
        </p:nvSpPr>
        <p:spPr>
          <a:xfrm>
            <a:off x="2559581" y="12179300"/>
            <a:ext cx="22625050" cy="22128692"/>
          </a:xfrm>
          <a:prstGeom prst="rect">
            <a:avLst/>
          </a:prstGeom>
        </p:spPr>
        <p:txBody>
          <a:bodyPr lIns="188257" tIns="94128" rIns="188257" bIns="94128"/>
          <a:lstStyle>
            <a:lvl1pPr>
              <a:defRPr sz="4319"/>
            </a:lvl1pPr>
            <a:lvl2pPr>
              <a:defRPr sz="3614"/>
            </a:lvl2pPr>
            <a:lvl3pPr>
              <a:defRPr sz="3262"/>
            </a:lvl3pPr>
            <a:lvl4pPr>
              <a:defRPr sz="2909"/>
            </a:lvl4pPr>
            <a:lvl5pPr>
              <a:defRPr sz="2909"/>
            </a:lvl5pPr>
            <a:lvl6pPr>
              <a:defRPr sz="2909"/>
            </a:lvl6pPr>
            <a:lvl7pPr>
              <a:defRPr sz="2909"/>
            </a:lvl7pPr>
            <a:lvl8pPr>
              <a:defRPr sz="2909"/>
            </a:lvl8pPr>
            <a:lvl9pPr>
              <a:defRPr sz="290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26010662" y="8597373"/>
            <a:ext cx="22636163" cy="3581928"/>
          </a:xfrm>
          <a:prstGeom prst="rect">
            <a:avLst/>
          </a:prstGeom>
        </p:spPr>
        <p:txBody>
          <a:bodyPr lIns="188257" tIns="94128" rIns="188257" bIns="94128" anchor="b"/>
          <a:lstStyle>
            <a:lvl1pPr marL="0" indent="0">
              <a:buNone/>
              <a:defRPr sz="4319" b="1"/>
            </a:lvl1pPr>
            <a:lvl2pPr marL="829741" indent="0">
              <a:buNone/>
              <a:defRPr sz="3614" b="1"/>
            </a:lvl2pPr>
            <a:lvl3pPr marL="1659483" indent="0">
              <a:buNone/>
              <a:defRPr sz="3262" b="1"/>
            </a:lvl3pPr>
            <a:lvl4pPr marL="2489224" indent="0">
              <a:buNone/>
              <a:defRPr sz="2909" b="1"/>
            </a:lvl4pPr>
            <a:lvl5pPr marL="3318965" indent="0">
              <a:buNone/>
              <a:defRPr sz="2909" b="1"/>
            </a:lvl5pPr>
            <a:lvl6pPr marL="4148707" indent="0">
              <a:buNone/>
              <a:defRPr sz="2909" b="1"/>
            </a:lvl6pPr>
            <a:lvl7pPr marL="4978448" indent="0">
              <a:buNone/>
              <a:defRPr sz="2909" b="1"/>
            </a:lvl7pPr>
            <a:lvl8pPr marL="5808189" indent="0">
              <a:buNone/>
              <a:defRPr sz="2909" b="1"/>
            </a:lvl8pPr>
            <a:lvl9pPr marL="6637930" indent="0">
              <a:buNone/>
              <a:defRPr sz="2909" b="1"/>
            </a:lvl9pPr>
          </a:lstStyle>
          <a:p>
            <a:pPr lvl="0"/>
            <a:r>
              <a:rPr lang="en-US" smtClean="0"/>
              <a:t>Click to edit Master text styles</a:t>
            </a:r>
          </a:p>
        </p:txBody>
      </p:sp>
      <p:sp>
        <p:nvSpPr>
          <p:cNvPr id="6" name="Content Placeholder 5"/>
          <p:cNvSpPr>
            <a:spLocks noGrp="1"/>
          </p:cNvSpPr>
          <p:nvPr>
            <p:ph sz="quarter" idx="4"/>
          </p:nvPr>
        </p:nvSpPr>
        <p:spPr>
          <a:xfrm>
            <a:off x="26010662" y="12179300"/>
            <a:ext cx="22636163" cy="22128692"/>
          </a:xfrm>
          <a:prstGeom prst="rect">
            <a:avLst/>
          </a:prstGeom>
        </p:spPr>
        <p:txBody>
          <a:bodyPr lIns="188257" tIns="94128" rIns="188257" bIns="94128"/>
          <a:lstStyle>
            <a:lvl1pPr>
              <a:defRPr sz="4319"/>
            </a:lvl1pPr>
            <a:lvl2pPr>
              <a:defRPr sz="3614"/>
            </a:lvl2pPr>
            <a:lvl3pPr>
              <a:defRPr sz="3262"/>
            </a:lvl3pPr>
            <a:lvl4pPr>
              <a:defRPr sz="2909"/>
            </a:lvl4pPr>
            <a:lvl5pPr>
              <a:defRPr sz="2909"/>
            </a:lvl5pPr>
            <a:lvl6pPr>
              <a:defRPr sz="2909"/>
            </a:lvl6pPr>
            <a:lvl7pPr>
              <a:defRPr sz="2909"/>
            </a:lvl7pPr>
            <a:lvl8pPr>
              <a:defRPr sz="2909"/>
            </a:lvl8pPr>
            <a:lvl9pPr>
              <a:defRPr sz="290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559585" y="1537232"/>
            <a:ext cx="46087241" cy="6400800"/>
          </a:xfrm>
          <a:prstGeom prst="rect">
            <a:avLst/>
          </a:prstGeom>
        </p:spPr>
        <p:txBody>
          <a:bodyPr lIns="188257" tIns="94128" rIns="188257" bIns="94128"/>
          <a:lstStyle/>
          <a:p>
            <a:r>
              <a:rPr lang="en-US" smtClean="0"/>
              <a:t>Click to edit Master title style</a:t>
            </a:r>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59581" y="1529824"/>
            <a:ext cx="16846549" cy="6508221"/>
          </a:xfrm>
          <a:prstGeom prst="rect">
            <a:avLst/>
          </a:prstGeom>
        </p:spPr>
        <p:txBody>
          <a:bodyPr lIns="188257" tIns="94128" rIns="188257" bIns="94128" anchor="b"/>
          <a:lstStyle>
            <a:lvl1pPr algn="l">
              <a:defRPr sz="3614" b="1"/>
            </a:lvl1pPr>
          </a:lstStyle>
          <a:p>
            <a:r>
              <a:rPr lang="en-US" smtClean="0"/>
              <a:t>Click to edit Master title style</a:t>
            </a:r>
            <a:endParaRPr lang="en-CA"/>
          </a:p>
        </p:txBody>
      </p:sp>
      <p:sp>
        <p:nvSpPr>
          <p:cNvPr id="3" name="Content Placeholder 2"/>
          <p:cNvSpPr>
            <a:spLocks noGrp="1"/>
          </p:cNvSpPr>
          <p:nvPr>
            <p:ph idx="1"/>
          </p:nvPr>
        </p:nvSpPr>
        <p:spPr>
          <a:xfrm>
            <a:off x="20021022" y="1529825"/>
            <a:ext cx="28625800" cy="32778168"/>
          </a:xfrm>
          <a:prstGeom prst="rect">
            <a:avLst/>
          </a:prstGeom>
        </p:spPr>
        <p:txBody>
          <a:bodyPr lIns="188257" tIns="94128" rIns="188257" bIns="94128"/>
          <a:lstStyle>
            <a:lvl1pPr>
              <a:defRPr sz="5818"/>
            </a:lvl1pPr>
            <a:lvl2pPr>
              <a:defRPr sz="5113"/>
            </a:lvl2pPr>
            <a:lvl3pPr>
              <a:defRPr sz="4319"/>
            </a:lvl3pPr>
            <a:lvl4pPr>
              <a:defRPr sz="3614"/>
            </a:lvl4pPr>
            <a:lvl5pPr>
              <a:defRPr sz="3614"/>
            </a:lvl5pPr>
            <a:lvl6pPr>
              <a:defRPr sz="3614"/>
            </a:lvl6pPr>
            <a:lvl7pPr>
              <a:defRPr sz="3614"/>
            </a:lvl7pPr>
            <a:lvl8pPr>
              <a:defRPr sz="3614"/>
            </a:lvl8pPr>
            <a:lvl9pPr>
              <a:defRPr sz="3614"/>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2559581" y="8038043"/>
            <a:ext cx="16846549" cy="26269951"/>
          </a:xfrm>
          <a:prstGeom prst="rect">
            <a:avLst/>
          </a:prstGeom>
        </p:spPr>
        <p:txBody>
          <a:bodyPr lIns="188257" tIns="94128" rIns="188257" bIns="94128"/>
          <a:lstStyle>
            <a:lvl1pPr marL="0" indent="0">
              <a:buNone/>
              <a:defRPr sz="2556"/>
            </a:lvl1pPr>
            <a:lvl2pPr marL="829741" indent="0">
              <a:buNone/>
              <a:defRPr sz="2204"/>
            </a:lvl2pPr>
            <a:lvl3pPr marL="1659483" indent="0">
              <a:buNone/>
              <a:defRPr sz="1851"/>
            </a:lvl3pPr>
            <a:lvl4pPr marL="2489224" indent="0">
              <a:buNone/>
              <a:defRPr sz="1675"/>
            </a:lvl4pPr>
            <a:lvl5pPr marL="3318965" indent="0">
              <a:buNone/>
              <a:defRPr sz="1675"/>
            </a:lvl5pPr>
            <a:lvl6pPr marL="4148707" indent="0">
              <a:buNone/>
              <a:defRPr sz="1675"/>
            </a:lvl6pPr>
            <a:lvl7pPr marL="4978448" indent="0">
              <a:buNone/>
              <a:defRPr sz="1675"/>
            </a:lvl7pPr>
            <a:lvl8pPr marL="5808189" indent="0">
              <a:buNone/>
              <a:defRPr sz="1675"/>
            </a:lvl8pPr>
            <a:lvl9pPr marL="6637930" indent="0">
              <a:buNone/>
              <a:defRPr sz="1675"/>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8296" y="26884843"/>
            <a:ext cx="30722358" cy="3170767"/>
          </a:xfrm>
          <a:prstGeom prst="rect">
            <a:avLst/>
          </a:prstGeom>
        </p:spPr>
        <p:txBody>
          <a:bodyPr lIns="188257" tIns="94128" rIns="188257" bIns="94128" anchor="b"/>
          <a:lstStyle>
            <a:lvl1pPr algn="l">
              <a:defRPr sz="3614" b="1"/>
            </a:lvl1pPr>
          </a:lstStyle>
          <a:p>
            <a:r>
              <a:rPr lang="en-US" smtClean="0"/>
              <a:t>Click to edit Master title style</a:t>
            </a:r>
            <a:endParaRPr lang="en-CA"/>
          </a:p>
        </p:txBody>
      </p:sp>
      <p:sp>
        <p:nvSpPr>
          <p:cNvPr id="3" name="Picture Placeholder 2"/>
          <p:cNvSpPr>
            <a:spLocks noGrp="1"/>
          </p:cNvSpPr>
          <p:nvPr>
            <p:ph type="pic" idx="1"/>
          </p:nvPr>
        </p:nvSpPr>
        <p:spPr>
          <a:xfrm>
            <a:off x="10038296" y="3430059"/>
            <a:ext cx="30722358" cy="23043623"/>
          </a:xfrm>
          <a:prstGeom prst="rect">
            <a:avLst/>
          </a:prstGeom>
        </p:spPr>
        <p:txBody>
          <a:bodyPr lIns="188257" tIns="94128" rIns="188257" bIns="94128"/>
          <a:lstStyle>
            <a:lvl1pPr marL="0" indent="0">
              <a:buNone/>
              <a:defRPr sz="5818"/>
            </a:lvl1pPr>
            <a:lvl2pPr marL="829741" indent="0">
              <a:buNone/>
              <a:defRPr sz="5113"/>
            </a:lvl2pPr>
            <a:lvl3pPr marL="1659483" indent="0">
              <a:buNone/>
              <a:defRPr sz="4319"/>
            </a:lvl3pPr>
            <a:lvl4pPr marL="2489224" indent="0">
              <a:buNone/>
              <a:defRPr sz="3614"/>
            </a:lvl4pPr>
            <a:lvl5pPr marL="3318965" indent="0">
              <a:buNone/>
              <a:defRPr sz="3614"/>
            </a:lvl5pPr>
            <a:lvl6pPr marL="4148707" indent="0">
              <a:buNone/>
              <a:defRPr sz="3614"/>
            </a:lvl6pPr>
            <a:lvl7pPr marL="4978448" indent="0">
              <a:buNone/>
              <a:defRPr sz="3614"/>
            </a:lvl7pPr>
            <a:lvl8pPr marL="5808189" indent="0">
              <a:buNone/>
              <a:defRPr sz="3614"/>
            </a:lvl8pPr>
            <a:lvl9pPr marL="6637930" indent="0">
              <a:buNone/>
              <a:defRPr sz="3614"/>
            </a:lvl9pPr>
          </a:lstStyle>
          <a:p>
            <a:pPr lvl="0"/>
            <a:endParaRPr lang="en-CA" noProof="0"/>
          </a:p>
        </p:txBody>
      </p:sp>
      <p:sp>
        <p:nvSpPr>
          <p:cNvPr id="4" name="Text Placeholder 3"/>
          <p:cNvSpPr>
            <a:spLocks noGrp="1"/>
          </p:cNvSpPr>
          <p:nvPr>
            <p:ph type="body" sz="half" idx="2"/>
          </p:nvPr>
        </p:nvSpPr>
        <p:spPr>
          <a:xfrm>
            <a:off x="10038296" y="30055607"/>
            <a:ext cx="30722358" cy="4507972"/>
          </a:xfrm>
          <a:prstGeom prst="rect">
            <a:avLst/>
          </a:prstGeom>
        </p:spPr>
        <p:txBody>
          <a:bodyPr lIns="188257" tIns="94128" rIns="188257" bIns="94128"/>
          <a:lstStyle>
            <a:lvl1pPr marL="0" indent="0">
              <a:buNone/>
              <a:defRPr sz="2556"/>
            </a:lvl1pPr>
            <a:lvl2pPr marL="829741" indent="0">
              <a:buNone/>
              <a:defRPr sz="2204"/>
            </a:lvl2pPr>
            <a:lvl3pPr marL="1659483" indent="0">
              <a:buNone/>
              <a:defRPr sz="1851"/>
            </a:lvl3pPr>
            <a:lvl4pPr marL="2489224" indent="0">
              <a:buNone/>
              <a:defRPr sz="1675"/>
            </a:lvl4pPr>
            <a:lvl5pPr marL="3318965" indent="0">
              <a:buNone/>
              <a:defRPr sz="1675"/>
            </a:lvl5pPr>
            <a:lvl6pPr marL="4148707" indent="0">
              <a:buNone/>
              <a:defRPr sz="1675"/>
            </a:lvl6pPr>
            <a:lvl7pPr marL="4978448" indent="0">
              <a:buNone/>
              <a:defRPr sz="1675"/>
            </a:lvl7pPr>
            <a:lvl8pPr marL="5808189" indent="0">
              <a:buNone/>
              <a:defRPr sz="1675"/>
            </a:lvl8pPr>
            <a:lvl9pPr marL="6637930" indent="0">
              <a:buNone/>
              <a:defRPr sz="1675"/>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62" name="Text Box 38"/>
          <p:cNvSpPr txBox="1">
            <a:spLocks noChangeArrowheads="1"/>
          </p:cNvSpPr>
          <p:nvPr userDrawn="1"/>
        </p:nvSpPr>
        <p:spPr bwMode="auto">
          <a:xfrm>
            <a:off x="17423946" y="7198714"/>
            <a:ext cx="16339848" cy="981491"/>
          </a:xfrm>
          <a:prstGeom prst="rect">
            <a:avLst/>
          </a:prstGeom>
          <a:noFill/>
          <a:ln w="9525" algn="ctr">
            <a:noFill/>
            <a:miter lim="800000"/>
            <a:headEnd/>
            <a:tailEnd/>
          </a:ln>
          <a:effectLst/>
        </p:spPr>
        <p:txBody>
          <a:bodyPr lIns="165930" tIns="82965" rIns="165930" bIns="82965">
            <a:spAutoFit/>
          </a:bodyPr>
          <a:lstStyle/>
          <a:p>
            <a:pPr algn="ctr" defTabSz="3981240">
              <a:spcBef>
                <a:spcPct val="50000"/>
              </a:spcBef>
            </a:pPr>
            <a:endParaRPr lang="en-US" sz="5289"/>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981240" rtl="0" eaLnBrk="0" fontAlgn="base" hangingPunct="0">
        <a:spcBef>
          <a:spcPct val="0"/>
        </a:spcBef>
        <a:spcAft>
          <a:spcPct val="0"/>
        </a:spcAft>
        <a:defRPr sz="11812" b="1">
          <a:solidFill>
            <a:schemeClr val="bg1"/>
          </a:solidFill>
          <a:latin typeface="+mj-lt"/>
          <a:ea typeface="+mj-ea"/>
          <a:cs typeface="+mj-cs"/>
        </a:defRPr>
      </a:lvl1pPr>
      <a:lvl2pPr algn="ctr" defTabSz="3981240" rtl="0" eaLnBrk="0" fontAlgn="base" hangingPunct="0">
        <a:spcBef>
          <a:spcPct val="0"/>
        </a:spcBef>
        <a:spcAft>
          <a:spcPct val="0"/>
        </a:spcAft>
        <a:defRPr sz="11812" b="1">
          <a:solidFill>
            <a:schemeClr val="bg1"/>
          </a:solidFill>
          <a:latin typeface="Arial" pitchFamily="34" charset="0"/>
        </a:defRPr>
      </a:lvl2pPr>
      <a:lvl3pPr algn="ctr" defTabSz="3981240" rtl="0" eaLnBrk="0" fontAlgn="base" hangingPunct="0">
        <a:spcBef>
          <a:spcPct val="0"/>
        </a:spcBef>
        <a:spcAft>
          <a:spcPct val="0"/>
        </a:spcAft>
        <a:defRPr sz="11812" b="1">
          <a:solidFill>
            <a:schemeClr val="bg1"/>
          </a:solidFill>
          <a:latin typeface="Arial" pitchFamily="34" charset="0"/>
        </a:defRPr>
      </a:lvl3pPr>
      <a:lvl4pPr algn="ctr" defTabSz="3981240" rtl="0" eaLnBrk="0" fontAlgn="base" hangingPunct="0">
        <a:spcBef>
          <a:spcPct val="0"/>
        </a:spcBef>
        <a:spcAft>
          <a:spcPct val="0"/>
        </a:spcAft>
        <a:defRPr sz="11812" b="1">
          <a:solidFill>
            <a:schemeClr val="bg1"/>
          </a:solidFill>
          <a:latin typeface="Arial" pitchFamily="34" charset="0"/>
        </a:defRPr>
      </a:lvl4pPr>
      <a:lvl5pPr algn="ctr" defTabSz="3981240" rtl="0" eaLnBrk="0" fontAlgn="base" hangingPunct="0">
        <a:spcBef>
          <a:spcPct val="0"/>
        </a:spcBef>
        <a:spcAft>
          <a:spcPct val="0"/>
        </a:spcAft>
        <a:defRPr sz="11812" b="1">
          <a:solidFill>
            <a:schemeClr val="bg1"/>
          </a:solidFill>
          <a:latin typeface="Arial" pitchFamily="34" charset="0"/>
        </a:defRPr>
      </a:lvl5pPr>
      <a:lvl6pPr marL="829741" algn="ctr" defTabSz="3981606" rtl="0" fontAlgn="base">
        <a:spcBef>
          <a:spcPct val="0"/>
        </a:spcBef>
        <a:spcAft>
          <a:spcPct val="0"/>
        </a:spcAft>
        <a:defRPr sz="11812" b="1">
          <a:solidFill>
            <a:schemeClr val="bg1"/>
          </a:solidFill>
          <a:latin typeface="Arial" pitchFamily="34" charset="0"/>
        </a:defRPr>
      </a:lvl6pPr>
      <a:lvl7pPr marL="1659483" algn="ctr" defTabSz="3981606" rtl="0" fontAlgn="base">
        <a:spcBef>
          <a:spcPct val="0"/>
        </a:spcBef>
        <a:spcAft>
          <a:spcPct val="0"/>
        </a:spcAft>
        <a:defRPr sz="11812" b="1">
          <a:solidFill>
            <a:schemeClr val="bg1"/>
          </a:solidFill>
          <a:latin typeface="Arial" pitchFamily="34" charset="0"/>
        </a:defRPr>
      </a:lvl7pPr>
      <a:lvl8pPr marL="2489224" algn="ctr" defTabSz="3981606" rtl="0" fontAlgn="base">
        <a:spcBef>
          <a:spcPct val="0"/>
        </a:spcBef>
        <a:spcAft>
          <a:spcPct val="0"/>
        </a:spcAft>
        <a:defRPr sz="11812" b="1">
          <a:solidFill>
            <a:schemeClr val="bg1"/>
          </a:solidFill>
          <a:latin typeface="Arial" pitchFamily="34" charset="0"/>
        </a:defRPr>
      </a:lvl8pPr>
      <a:lvl9pPr marL="3318965" algn="ctr" defTabSz="3981606" rtl="0" fontAlgn="base">
        <a:spcBef>
          <a:spcPct val="0"/>
        </a:spcBef>
        <a:spcAft>
          <a:spcPct val="0"/>
        </a:spcAft>
        <a:defRPr sz="11812" b="1">
          <a:solidFill>
            <a:schemeClr val="bg1"/>
          </a:solidFill>
          <a:latin typeface="Arial" pitchFamily="34" charset="0"/>
        </a:defRPr>
      </a:lvl9pPr>
    </p:titleStyle>
    <p:bodyStyle>
      <a:lvl1pPr marL="1491740" indent="-1491740" algn="l" defTabSz="3981240" rtl="0" eaLnBrk="0" fontAlgn="base" hangingPunct="0">
        <a:spcBef>
          <a:spcPct val="20000"/>
        </a:spcBef>
        <a:spcAft>
          <a:spcPct val="0"/>
        </a:spcAft>
        <a:buChar char="•"/>
        <a:defRPr sz="3085">
          <a:solidFill>
            <a:schemeClr val="tx1"/>
          </a:solidFill>
          <a:latin typeface="+mn-lt"/>
          <a:ea typeface="+mn-ea"/>
          <a:cs typeface="+mn-cs"/>
        </a:defRPr>
      </a:lvl1pPr>
      <a:lvl2pPr marL="3235369" indent="-1244050" algn="l" defTabSz="3981240" rtl="0" eaLnBrk="0" fontAlgn="base" hangingPunct="0">
        <a:spcBef>
          <a:spcPct val="20000"/>
        </a:spcBef>
        <a:spcAft>
          <a:spcPct val="0"/>
        </a:spcAft>
        <a:buChar char="–"/>
        <a:defRPr sz="6523">
          <a:solidFill>
            <a:schemeClr val="tx1"/>
          </a:solidFill>
          <a:latin typeface="+mn-lt"/>
        </a:defRPr>
      </a:lvl2pPr>
      <a:lvl3pPr marL="4977600" indent="-996359" algn="l" defTabSz="3981240" rtl="0" eaLnBrk="0" fontAlgn="base" hangingPunct="0">
        <a:spcBef>
          <a:spcPct val="20000"/>
        </a:spcBef>
        <a:spcAft>
          <a:spcPct val="0"/>
        </a:spcAft>
        <a:buChar char="•"/>
        <a:defRPr sz="5642">
          <a:solidFill>
            <a:schemeClr val="tx1"/>
          </a:solidFill>
          <a:latin typeface="+mn-lt"/>
        </a:defRPr>
      </a:lvl3pPr>
      <a:lvl4pPr marL="6968919" indent="-993561" algn="l" defTabSz="3981240" rtl="0" eaLnBrk="0" fontAlgn="base" hangingPunct="0">
        <a:spcBef>
          <a:spcPct val="20000"/>
        </a:spcBef>
        <a:spcAft>
          <a:spcPct val="0"/>
        </a:spcAft>
        <a:buChar char="–"/>
        <a:defRPr sz="4319">
          <a:solidFill>
            <a:schemeClr val="tx1"/>
          </a:solidFill>
          <a:latin typeface="+mn-lt"/>
        </a:defRPr>
      </a:lvl4pPr>
      <a:lvl5pPr marL="8958839" indent="-993561" algn="l" defTabSz="3981240" rtl="0" eaLnBrk="0" fontAlgn="base" hangingPunct="0">
        <a:spcBef>
          <a:spcPct val="20000"/>
        </a:spcBef>
        <a:spcAft>
          <a:spcPct val="0"/>
        </a:spcAft>
        <a:buChar char="»"/>
        <a:defRPr sz="4319">
          <a:solidFill>
            <a:schemeClr val="tx1"/>
          </a:solidFill>
          <a:latin typeface="+mn-lt"/>
        </a:defRPr>
      </a:lvl5pPr>
      <a:lvl6pPr marL="9789794" indent="-993962" algn="l" defTabSz="3981606" rtl="0" fontAlgn="base">
        <a:spcBef>
          <a:spcPct val="20000"/>
        </a:spcBef>
        <a:spcAft>
          <a:spcPct val="0"/>
        </a:spcAft>
        <a:buChar char="»"/>
        <a:defRPr sz="4319">
          <a:solidFill>
            <a:schemeClr val="tx1"/>
          </a:solidFill>
          <a:latin typeface="+mn-lt"/>
        </a:defRPr>
      </a:lvl6pPr>
      <a:lvl7pPr marL="10619536" indent="-993962" algn="l" defTabSz="3981606" rtl="0" fontAlgn="base">
        <a:spcBef>
          <a:spcPct val="20000"/>
        </a:spcBef>
        <a:spcAft>
          <a:spcPct val="0"/>
        </a:spcAft>
        <a:buChar char="»"/>
        <a:defRPr sz="4319">
          <a:solidFill>
            <a:schemeClr val="tx1"/>
          </a:solidFill>
          <a:latin typeface="+mn-lt"/>
        </a:defRPr>
      </a:lvl7pPr>
      <a:lvl8pPr marL="11449277" indent="-993962" algn="l" defTabSz="3981606" rtl="0" fontAlgn="base">
        <a:spcBef>
          <a:spcPct val="20000"/>
        </a:spcBef>
        <a:spcAft>
          <a:spcPct val="0"/>
        </a:spcAft>
        <a:buChar char="»"/>
        <a:defRPr sz="4319">
          <a:solidFill>
            <a:schemeClr val="tx1"/>
          </a:solidFill>
          <a:latin typeface="+mn-lt"/>
        </a:defRPr>
      </a:lvl8pPr>
      <a:lvl9pPr marL="12279018" indent="-993962" algn="l" defTabSz="3981606" rtl="0" fontAlgn="base">
        <a:spcBef>
          <a:spcPct val="20000"/>
        </a:spcBef>
        <a:spcAft>
          <a:spcPct val="0"/>
        </a:spcAft>
        <a:buChar char="»"/>
        <a:defRPr sz="4319">
          <a:solidFill>
            <a:schemeClr val="tx1"/>
          </a:solidFill>
          <a:latin typeface="+mn-lt"/>
        </a:defRPr>
      </a:lvl9pPr>
    </p:bodyStyle>
    <p:otherStyle>
      <a:defPPr>
        <a:defRPr lang="en-US"/>
      </a:defPPr>
      <a:lvl1pPr marL="0" algn="l" defTabSz="1659483" rtl="0" eaLnBrk="1" latinLnBrk="0" hangingPunct="1">
        <a:defRPr sz="3262" kern="1200">
          <a:solidFill>
            <a:schemeClr val="tx1"/>
          </a:solidFill>
          <a:latin typeface="+mn-lt"/>
          <a:ea typeface="+mn-ea"/>
          <a:cs typeface="+mn-cs"/>
        </a:defRPr>
      </a:lvl1pPr>
      <a:lvl2pPr marL="829741" algn="l" defTabSz="1659483" rtl="0" eaLnBrk="1" latinLnBrk="0" hangingPunct="1">
        <a:defRPr sz="3262" kern="1200">
          <a:solidFill>
            <a:schemeClr val="tx1"/>
          </a:solidFill>
          <a:latin typeface="+mn-lt"/>
          <a:ea typeface="+mn-ea"/>
          <a:cs typeface="+mn-cs"/>
        </a:defRPr>
      </a:lvl2pPr>
      <a:lvl3pPr marL="1659483" algn="l" defTabSz="1659483" rtl="0" eaLnBrk="1" latinLnBrk="0" hangingPunct="1">
        <a:defRPr sz="3262" kern="1200">
          <a:solidFill>
            <a:schemeClr val="tx1"/>
          </a:solidFill>
          <a:latin typeface="+mn-lt"/>
          <a:ea typeface="+mn-ea"/>
          <a:cs typeface="+mn-cs"/>
        </a:defRPr>
      </a:lvl3pPr>
      <a:lvl4pPr marL="2489224" algn="l" defTabSz="1659483" rtl="0" eaLnBrk="1" latinLnBrk="0" hangingPunct="1">
        <a:defRPr sz="3262" kern="1200">
          <a:solidFill>
            <a:schemeClr val="tx1"/>
          </a:solidFill>
          <a:latin typeface="+mn-lt"/>
          <a:ea typeface="+mn-ea"/>
          <a:cs typeface="+mn-cs"/>
        </a:defRPr>
      </a:lvl4pPr>
      <a:lvl5pPr marL="3318965" algn="l" defTabSz="1659483" rtl="0" eaLnBrk="1" latinLnBrk="0" hangingPunct="1">
        <a:defRPr sz="3262" kern="1200">
          <a:solidFill>
            <a:schemeClr val="tx1"/>
          </a:solidFill>
          <a:latin typeface="+mn-lt"/>
          <a:ea typeface="+mn-ea"/>
          <a:cs typeface="+mn-cs"/>
        </a:defRPr>
      </a:lvl5pPr>
      <a:lvl6pPr marL="4148707" algn="l" defTabSz="1659483" rtl="0" eaLnBrk="1" latinLnBrk="0" hangingPunct="1">
        <a:defRPr sz="3262" kern="1200">
          <a:solidFill>
            <a:schemeClr val="tx1"/>
          </a:solidFill>
          <a:latin typeface="+mn-lt"/>
          <a:ea typeface="+mn-ea"/>
          <a:cs typeface="+mn-cs"/>
        </a:defRPr>
      </a:lvl6pPr>
      <a:lvl7pPr marL="4978448" algn="l" defTabSz="1659483" rtl="0" eaLnBrk="1" latinLnBrk="0" hangingPunct="1">
        <a:defRPr sz="3262" kern="1200">
          <a:solidFill>
            <a:schemeClr val="tx1"/>
          </a:solidFill>
          <a:latin typeface="+mn-lt"/>
          <a:ea typeface="+mn-ea"/>
          <a:cs typeface="+mn-cs"/>
        </a:defRPr>
      </a:lvl7pPr>
      <a:lvl8pPr marL="5808189" algn="l" defTabSz="1659483" rtl="0" eaLnBrk="1" latinLnBrk="0" hangingPunct="1">
        <a:defRPr sz="3262" kern="1200">
          <a:solidFill>
            <a:schemeClr val="tx1"/>
          </a:solidFill>
          <a:latin typeface="+mn-lt"/>
          <a:ea typeface="+mn-ea"/>
          <a:cs typeface="+mn-cs"/>
        </a:defRPr>
      </a:lvl8pPr>
      <a:lvl9pPr marL="6637930" algn="l" defTabSz="1659483" rtl="0" eaLnBrk="1" latinLnBrk="0" hangingPunct="1">
        <a:defRPr sz="32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0597684" y="24268349"/>
            <a:ext cx="18361244" cy="11381591"/>
          </a:xfrm>
          <a:prstGeom prst="rect">
            <a:avLst/>
          </a:prstGeom>
        </p:spPr>
      </p:pic>
      <p:sp>
        <p:nvSpPr>
          <p:cNvPr id="2050" name="AutoShape 55"/>
          <p:cNvSpPr>
            <a:spLocks noChangeArrowheads="1"/>
          </p:cNvSpPr>
          <p:nvPr/>
        </p:nvSpPr>
        <p:spPr bwMode="auto">
          <a:xfrm>
            <a:off x="688308" y="8761708"/>
            <a:ext cx="25480588" cy="1332266"/>
          </a:xfrm>
          <a:prstGeom prst="roundRect">
            <a:avLst>
              <a:gd name="adj" fmla="val 16667"/>
            </a:avLst>
          </a:prstGeom>
          <a:gradFill rotWithShape="1">
            <a:gsLst>
              <a:gs pos="0">
                <a:srgbClr val="2DC752"/>
              </a:gs>
              <a:gs pos="100000">
                <a:srgbClr val="17672A"/>
              </a:gs>
            </a:gsLst>
            <a:lin ang="5400000" scaled="1"/>
          </a:gradFill>
          <a:ln w="25400" algn="ctr">
            <a:solidFill>
              <a:srgbClr val="17672A"/>
            </a:solidFill>
            <a:round/>
            <a:headEnd/>
            <a:tailEnd/>
          </a:ln>
        </p:spPr>
        <p:txBody>
          <a:bodyPr wrap="none" lIns="165955" tIns="82977" rIns="165955" bIns="82977" anchor="ctr"/>
          <a:lstStyle/>
          <a:p>
            <a:pPr algn="ctr"/>
            <a:endParaRPr lang="en-CA" sz="19217"/>
          </a:p>
        </p:txBody>
      </p:sp>
      <p:grpSp>
        <p:nvGrpSpPr>
          <p:cNvPr id="9" name="Group 8"/>
          <p:cNvGrpSpPr/>
          <p:nvPr/>
        </p:nvGrpSpPr>
        <p:grpSpPr>
          <a:xfrm>
            <a:off x="1133857" y="327040"/>
            <a:ext cx="48755808" cy="2821734"/>
            <a:chOff x="6400800" y="-111163"/>
            <a:chExt cx="38404800" cy="3623147"/>
          </a:xfrm>
        </p:grpSpPr>
        <p:sp>
          <p:nvSpPr>
            <p:cNvPr id="2051" name="AutoShape 54"/>
            <p:cNvSpPr>
              <a:spLocks noChangeArrowheads="1"/>
            </p:cNvSpPr>
            <p:nvPr/>
          </p:nvSpPr>
          <p:spPr bwMode="auto">
            <a:xfrm>
              <a:off x="6400800" y="-111163"/>
              <a:ext cx="38404800" cy="3623147"/>
            </a:xfrm>
            <a:prstGeom prst="roundRect">
              <a:avLst>
                <a:gd name="adj" fmla="val 16667"/>
              </a:avLst>
            </a:prstGeom>
            <a:gradFill rotWithShape="1">
              <a:gsLst>
                <a:gs pos="0">
                  <a:srgbClr val="17672A"/>
                </a:gs>
                <a:gs pos="100000">
                  <a:srgbClr val="2DC752"/>
                </a:gs>
              </a:gsLst>
              <a:lin ang="5400000" scaled="1"/>
            </a:gradFill>
            <a:ln w="25400" algn="ctr">
              <a:solidFill>
                <a:srgbClr val="17672A"/>
              </a:solidFill>
              <a:round/>
              <a:headEnd/>
              <a:tailEnd/>
            </a:ln>
          </p:spPr>
          <p:txBody>
            <a:bodyPr wrap="none" lIns="165955" tIns="82977" rIns="165955" bIns="82977" anchor="ctr"/>
            <a:lstStyle/>
            <a:p>
              <a:pPr algn="ctr"/>
              <a:endParaRPr lang="en-CA" sz="19217"/>
            </a:p>
          </p:txBody>
        </p:sp>
        <p:sp>
          <p:nvSpPr>
            <p:cNvPr id="2052" name="Rectangle 41"/>
            <p:cNvSpPr>
              <a:spLocks noChangeArrowheads="1"/>
            </p:cNvSpPr>
            <p:nvPr/>
          </p:nvSpPr>
          <p:spPr bwMode="auto">
            <a:xfrm>
              <a:off x="7080167" y="529093"/>
              <a:ext cx="37321354" cy="2804674"/>
            </a:xfrm>
            <a:prstGeom prst="rect">
              <a:avLst/>
            </a:prstGeom>
            <a:noFill/>
            <a:ln w="25400">
              <a:noFill/>
              <a:miter lim="800000"/>
              <a:headEnd/>
              <a:tailEnd/>
            </a:ln>
          </p:spPr>
          <p:txBody>
            <a:bodyPr lIns="165930" tIns="82965" rIns="165930" bIns="82965" anchor="ctr"/>
            <a:lstStyle/>
            <a:p>
              <a:pPr algn="ctr" defTabSz="3981240"/>
              <a:r>
                <a:rPr lang="en-CA" sz="6523" b="1" dirty="0">
                  <a:solidFill>
                    <a:schemeClr val="bg1"/>
                  </a:solidFill>
                </a:rPr>
                <a:t>Systematic review of the published evidence on the pharmacokinetic characteristics of factor VIII and IX concentrates </a:t>
              </a:r>
            </a:p>
            <a:p>
              <a:pPr algn="ctr" defTabSz="3981240"/>
              <a:r>
                <a:rPr lang="en-US" sz="4408" dirty="0">
                  <a:solidFill>
                    <a:schemeClr val="bg1"/>
                  </a:solidFill>
                </a:rPr>
                <a:t>Xi M, Navarro-</a:t>
              </a:r>
              <a:r>
                <a:rPr lang="en-US" sz="4408" dirty="0" err="1">
                  <a:solidFill>
                    <a:schemeClr val="bg1"/>
                  </a:solidFill>
                </a:rPr>
                <a:t>Ruan</a:t>
              </a:r>
              <a:r>
                <a:rPr lang="en-US" sz="4408" dirty="0">
                  <a:solidFill>
                    <a:schemeClr val="bg1"/>
                  </a:solidFill>
                </a:rPr>
                <a:t> T, </a:t>
              </a:r>
              <a:r>
                <a:rPr lang="en-US" sz="4408" dirty="0" err="1">
                  <a:solidFill>
                    <a:schemeClr val="bg1"/>
                  </a:solidFill>
                </a:rPr>
                <a:t>Mammen</a:t>
              </a:r>
              <a:r>
                <a:rPr lang="en-US" sz="4408" dirty="0">
                  <a:solidFill>
                    <a:schemeClr val="bg1"/>
                  </a:solidFill>
                </a:rPr>
                <a:t> S, </a:t>
              </a:r>
              <a:r>
                <a:rPr lang="en-US" sz="4408" dirty="0" err="1">
                  <a:solidFill>
                    <a:schemeClr val="bg1"/>
                  </a:solidFill>
                </a:rPr>
                <a:t>Blanchette</a:t>
              </a:r>
              <a:r>
                <a:rPr lang="en-US" sz="4408" dirty="0">
                  <a:solidFill>
                    <a:schemeClr val="bg1"/>
                  </a:solidFill>
                </a:rPr>
                <a:t> V, </a:t>
              </a:r>
              <a:r>
                <a:rPr lang="en-US" sz="4408" dirty="0" err="1">
                  <a:solidFill>
                    <a:schemeClr val="bg1"/>
                  </a:solidFill>
                </a:rPr>
                <a:t>Hermans</a:t>
              </a:r>
              <a:r>
                <a:rPr lang="en-US" sz="4408" dirty="0">
                  <a:solidFill>
                    <a:schemeClr val="bg1"/>
                  </a:solidFill>
                </a:rPr>
                <a:t> C, </a:t>
              </a:r>
              <a:r>
                <a:rPr lang="en-US" sz="4408" dirty="0" err="1">
                  <a:solidFill>
                    <a:schemeClr val="bg1"/>
                  </a:solidFill>
                </a:rPr>
                <a:t>Morfini</a:t>
              </a:r>
              <a:r>
                <a:rPr lang="en-US" sz="4408" dirty="0">
                  <a:solidFill>
                    <a:schemeClr val="bg1"/>
                  </a:solidFill>
                </a:rPr>
                <a:t> M, Collins P, Fischer K, Neufeld EJ, Young G, </a:t>
              </a:r>
              <a:r>
                <a:rPr lang="en-US" sz="4408" dirty="0" err="1">
                  <a:solidFill>
                    <a:schemeClr val="bg1"/>
                  </a:solidFill>
                </a:rPr>
                <a:t>Kavakli</a:t>
              </a:r>
              <a:r>
                <a:rPr lang="en-US" sz="4408" dirty="0">
                  <a:solidFill>
                    <a:schemeClr val="bg1"/>
                  </a:solidFill>
                </a:rPr>
                <a:t> K, </a:t>
              </a:r>
              <a:r>
                <a:rPr lang="en-US" sz="4408" dirty="0" err="1">
                  <a:solidFill>
                    <a:schemeClr val="bg1"/>
                  </a:solidFill>
                </a:rPr>
                <a:t>Radossi</a:t>
              </a:r>
              <a:r>
                <a:rPr lang="en-US" sz="4408" dirty="0">
                  <a:solidFill>
                    <a:schemeClr val="bg1"/>
                  </a:solidFill>
                </a:rPr>
                <a:t> P, Dunn A, </a:t>
              </a:r>
              <a:r>
                <a:rPr lang="en-US" sz="4408" dirty="0" err="1">
                  <a:solidFill>
                    <a:schemeClr val="bg1"/>
                  </a:solidFill>
                </a:rPr>
                <a:t>Thabane</a:t>
              </a:r>
              <a:r>
                <a:rPr lang="en-US" sz="4408" dirty="0">
                  <a:solidFill>
                    <a:schemeClr val="bg1"/>
                  </a:solidFill>
                </a:rPr>
                <a:t> </a:t>
              </a:r>
              <a:r>
                <a:rPr lang="en-US" sz="4408" dirty="0" smtClean="0">
                  <a:solidFill>
                    <a:schemeClr val="bg1"/>
                  </a:solidFill>
                </a:rPr>
                <a:t>L</a:t>
              </a:r>
              <a:r>
                <a:rPr lang="en-US" sz="4408" dirty="0">
                  <a:solidFill>
                    <a:schemeClr val="bg1"/>
                  </a:solidFill>
                </a:rPr>
                <a:t> </a:t>
              </a:r>
              <a:r>
                <a:rPr lang="en-US" sz="4408" dirty="0" smtClean="0">
                  <a:solidFill>
                    <a:schemeClr val="bg1"/>
                  </a:solidFill>
                </a:rPr>
                <a:t>and Iorio A</a:t>
              </a:r>
            </a:p>
            <a:p>
              <a:pPr algn="ctr" defTabSz="3981240"/>
              <a:r>
                <a:rPr lang="en-US" sz="4408" dirty="0" smtClean="0">
                  <a:solidFill>
                    <a:schemeClr val="bg1"/>
                  </a:solidFill>
                </a:rPr>
                <a:t>for </a:t>
              </a:r>
              <a:r>
                <a:rPr lang="en-US" sz="4408" dirty="0">
                  <a:solidFill>
                    <a:schemeClr val="bg1"/>
                  </a:solidFill>
                </a:rPr>
                <a:t>the WAPPS study group  (http://</a:t>
              </a:r>
              <a:r>
                <a:rPr lang="en-US" sz="4408" dirty="0" err="1">
                  <a:solidFill>
                    <a:schemeClr val="bg1"/>
                  </a:solidFill>
                </a:rPr>
                <a:t>www.clinicaltrials.gov</a:t>
              </a:r>
              <a:r>
                <a:rPr lang="en-US" sz="4408" dirty="0">
                  <a:solidFill>
                    <a:schemeClr val="bg1"/>
                  </a:solidFill>
                </a:rPr>
                <a:t>/ct2/show/</a:t>
              </a:r>
              <a:r>
                <a:rPr lang="en-US" sz="4408" dirty="0" smtClean="0">
                  <a:solidFill>
                    <a:schemeClr val="bg1"/>
                  </a:solidFill>
                </a:rPr>
                <a:t>NCT02061072).</a:t>
              </a:r>
              <a:endParaRPr lang="en-CA" sz="4408" dirty="0">
                <a:solidFill>
                  <a:schemeClr val="bg1"/>
                </a:solidFill>
              </a:endParaRPr>
            </a:p>
          </p:txBody>
        </p:sp>
      </p:grpSp>
      <p:sp>
        <p:nvSpPr>
          <p:cNvPr id="2053" name="AutoShape 47"/>
          <p:cNvSpPr>
            <a:spLocks noChangeArrowheads="1"/>
          </p:cNvSpPr>
          <p:nvPr/>
        </p:nvSpPr>
        <p:spPr bwMode="auto">
          <a:xfrm>
            <a:off x="645588" y="3745824"/>
            <a:ext cx="25523308" cy="1154263"/>
          </a:xfrm>
          <a:prstGeom prst="roundRect">
            <a:avLst>
              <a:gd name="adj" fmla="val 16667"/>
            </a:avLst>
          </a:prstGeom>
          <a:gradFill rotWithShape="1">
            <a:gsLst>
              <a:gs pos="0">
                <a:srgbClr val="2DC752"/>
              </a:gs>
              <a:gs pos="100000">
                <a:srgbClr val="17672A"/>
              </a:gs>
            </a:gsLst>
            <a:lin ang="5400000" scaled="1"/>
          </a:gradFill>
          <a:ln w="25400" algn="ctr">
            <a:solidFill>
              <a:srgbClr val="17672A"/>
            </a:solidFill>
            <a:round/>
            <a:headEnd/>
            <a:tailEnd/>
          </a:ln>
        </p:spPr>
        <p:txBody>
          <a:bodyPr wrap="none" lIns="165955" tIns="82977" rIns="165955" bIns="82977" anchor="ctr"/>
          <a:lstStyle/>
          <a:p>
            <a:pPr algn="ctr"/>
            <a:endParaRPr lang="en-CA" sz="19217"/>
          </a:p>
        </p:txBody>
      </p:sp>
      <p:sp>
        <p:nvSpPr>
          <p:cNvPr id="2054" name="Text Box 5"/>
          <p:cNvSpPr txBox="1">
            <a:spLocks noChangeArrowheads="1"/>
          </p:cNvSpPr>
          <p:nvPr/>
        </p:nvSpPr>
        <p:spPr bwMode="auto">
          <a:xfrm>
            <a:off x="651680" y="3779335"/>
            <a:ext cx="25868540" cy="954369"/>
          </a:xfrm>
          <a:prstGeom prst="rect">
            <a:avLst/>
          </a:prstGeom>
          <a:noFill/>
          <a:ln w="9525" algn="ctr">
            <a:noFill/>
            <a:miter lim="800000"/>
            <a:headEnd/>
            <a:tailEnd/>
          </a:ln>
        </p:spPr>
        <p:txBody>
          <a:bodyPr wrap="square" lIns="165930" tIns="82965" rIns="165930" bIns="82965">
            <a:spAutoFit/>
          </a:bodyPr>
          <a:lstStyle/>
          <a:p>
            <a:pPr algn="ctr" defTabSz="3981240">
              <a:spcBef>
                <a:spcPct val="50000"/>
              </a:spcBef>
            </a:pPr>
            <a:r>
              <a:rPr lang="en-US" sz="5113" b="1" dirty="0">
                <a:solidFill>
                  <a:schemeClr val="bg1"/>
                </a:solidFill>
              </a:rPr>
              <a:t>Introduction</a:t>
            </a:r>
            <a:endParaRPr lang="en-US" sz="2909" b="1" dirty="0">
              <a:solidFill>
                <a:schemeClr val="bg1"/>
              </a:solidFill>
            </a:endParaRPr>
          </a:p>
        </p:txBody>
      </p:sp>
      <p:sp>
        <p:nvSpPr>
          <p:cNvPr id="2055" name="Text Box 6"/>
          <p:cNvSpPr txBox="1">
            <a:spLocks noChangeArrowheads="1"/>
          </p:cNvSpPr>
          <p:nvPr/>
        </p:nvSpPr>
        <p:spPr bwMode="auto">
          <a:xfrm>
            <a:off x="645589" y="8899153"/>
            <a:ext cx="25825242" cy="954369"/>
          </a:xfrm>
          <a:prstGeom prst="rect">
            <a:avLst/>
          </a:prstGeom>
          <a:noFill/>
          <a:ln w="9525" algn="ctr">
            <a:noFill/>
            <a:miter lim="800000"/>
            <a:headEnd/>
            <a:tailEnd/>
          </a:ln>
        </p:spPr>
        <p:txBody>
          <a:bodyPr wrap="square" lIns="165930" tIns="82965" rIns="165930" bIns="82965">
            <a:spAutoFit/>
          </a:bodyPr>
          <a:lstStyle/>
          <a:p>
            <a:pPr algn="ctr" defTabSz="3981240">
              <a:spcBef>
                <a:spcPct val="50000"/>
              </a:spcBef>
            </a:pPr>
            <a:r>
              <a:rPr lang="en-US" sz="5113" b="1" dirty="0">
                <a:solidFill>
                  <a:schemeClr val="bg1"/>
                </a:solidFill>
              </a:rPr>
              <a:t>Methods</a:t>
            </a:r>
          </a:p>
        </p:txBody>
      </p:sp>
      <p:sp>
        <p:nvSpPr>
          <p:cNvPr id="2058" name="Text Box 21"/>
          <p:cNvSpPr txBox="1">
            <a:spLocks noChangeArrowheads="1"/>
          </p:cNvSpPr>
          <p:nvPr/>
        </p:nvSpPr>
        <p:spPr bwMode="auto">
          <a:xfrm>
            <a:off x="480061" y="4977358"/>
            <a:ext cx="25688836" cy="3776231"/>
          </a:xfrm>
          <a:prstGeom prst="rect">
            <a:avLst/>
          </a:prstGeom>
          <a:noFill/>
          <a:ln w="9525" algn="ctr">
            <a:noFill/>
            <a:miter lim="800000"/>
            <a:headEnd/>
            <a:tailEnd/>
          </a:ln>
        </p:spPr>
        <p:txBody>
          <a:bodyPr wrap="square" lIns="165930" tIns="82965" rIns="165930" bIns="82965">
            <a:spAutoFit/>
          </a:bodyPr>
          <a:lstStyle/>
          <a:p>
            <a:pPr algn="just" defTabSz="3981240"/>
            <a:r>
              <a:rPr lang="en-US" sz="3350" dirty="0"/>
              <a:t>The efficacy of factor VIII and IX concentrates administered to prevent bleeding episodes in patients with hemophilia A and B is correlated with the plasma levels measured over time after the infusion. The inter-patient variability of pharmacokinetic (PK) parameters is large, and it is difficult to assess individual PK profiles due to the need for multiple blood samples over several hours. This is often not feasible, particularly for pediatric patients. Population PK modeling provides a practical solution to this problem. The successful modelling of PK parameters at the population level requires knowledge of disposal characteristics and relevant covariates. We performed a systematic review of the available evidence in order to identify available PK data for factor VIII and IX concentrates to facilitate the implementation of a population PK approach.</a:t>
            </a:r>
            <a:endParaRPr lang="en-US" sz="3350" dirty="0">
              <a:solidFill>
                <a:schemeClr val="tx1"/>
              </a:solidFill>
            </a:endParaRPr>
          </a:p>
        </p:txBody>
      </p:sp>
      <p:sp>
        <p:nvSpPr>
          <p:cNvPr id="2059" name="Text Box 25"/>
          <p:cNvSpPr txBox="1">
            <a:spLocks noChangeArrowheads="1"/>
          </p:cNvSpPr>
          <p:nvPr/>
        </p:nvSpPr>
        <p:spPr bwMode="auto">
          <a:xfrm>
            <a:off x="480059" y="19678307"/>
            <a:ext cx="25704561" cy="1971891"/>
          </a:xfrm>
          <a:prstGeom prst="rect">
            <a:avLst/>
          </a:prstGeom>
          <a:noFill/>
          <a:ln w="9525" algn="ctr">
            <a:noFill/>
            <a:miter lim="800000"/>
            <a:headEnd/>
            <a:tailEnd/>
          </a:ln>
        </p:spPr>
        <p:txBody>
          <a:bodyPr wrap="square" lIns="165930" tIns="82965" rIns="165930" bIns="82965">
            <a:spAutoFit/>
          </a:bodyPr>
          <a:lstStyle/>
          <a:p>
            <a:pPr algn="just" defTabSz="3981240">
              <a:spcBef>
                <a:spcPct val="50000"/>
              </a:spcBef>
            </a:pPr>
            <a:r>
              <a:rPr lang="en-US" sz="3350" dirty="0"/>
              <a:t>This review provides the first systematic appraisal of the methods and results of published papers in the </a:t>
            </a:r>
            <a:r>
              <a:rPr lang="en-US" sz="3350" dirty="0" smtClean="0"/>
              <a:t>field.</a:t>
            </a:r>
          </a:p>
          <a:p>
            <a:pPr algn="just" defTabSz="3981240">
              <a:spcBef>
                <a:spcPct val="50000"/>
              </a:spcBef>
            </a:pPr>
            <a:r>
              <a:rPr lang="en-US" sz="3350" dirty="0" smtClean="0"/>
              <a:t>The </a:t>
            </a:r>
            <a:r>
              <a:rPr lang="en-US" sz="3350" dirty="0"/>
              <a:t>data gathered confirms the </a:t>
            </a:r>
            <a:r>
              <a:rPr lang="en-US" sz="3350" dirty="0" smtClean="0"/>
              <a:t>large intra</a:t>
            </a:r>
            <a:r>
              <a:rPr lang="en-US" sz="3350" dirty="0"/>
              <a:t>-patient variability of factor concentrate PK and provides useful information on which to build population based PK models.</a:t>
            </a:r>
            <a:endParaRPr lang="en-CA" sz="3350" dirty="0">
              <a:solidFill>
                <a:schemeClr val="tx1"/>
              </a:solidFill>
            </a:endParaRPr>
          </a:p>
        </p:txBody>
      </p:sp>
      <p:sp>
        <p:nvSpPr>
          <p:cNvPr id="2061" name="Text Box 21"/>
          <p:cNvSpPr txBox="1">
            <a:spLocks noChangeArrowheads="1"/>
          </p:cNvSpPr>
          <p:nvPr/>
        </p:nvSpPr>
        <p:spPr bwMode="auto">
          <a:xfrm>
            <a:off x="480060" y="10217187"/>
            <a:ext cx="25704560" cy="3260705"/>
          </a:xfrm>
          <a:prstGeom prst="rect">
            <a:avLst/>
          </a:prstGeom>
          <a:noFill/>
          <a:ln w="9525" algn="ctr">
            <a:noFill/>
            <a:miter lim="800000"/>
            <a:headEnd/>
            <a:tailEnd/>
          </a:ln>
        </p:spPr>
        <p:txBody>
          <a:bodyPr wrap="square" lIns="165930" tIns="82965" rIns="165930" bIns="82965">
            <a:spAutoFit/>
          </a:bodyPr>
          <a:lstStyle/>
          <a:p>
            <a:r>
              <a:rPr lang="en-US" sz="3350" dirty="0"/>
              <a:t>We conducted a literature search in MEDLINE and EMBASE from January 1997 to May 2014, using the keywords "hemophilia" and "</a:t>
            </a:r>
            <a:r>
              <a:rPr lang="en-US" sz="3350" dirty="0" smtClean="0"/>
              <a:t>pharmacokinetics"</a:t>
            </a:r>
            <a:r>
              <a:rPr lang="en-US" sz="3350" dirty="0"/>
              <a:t>. We included only articles that </a:t>
            </a:r>
            <a:r>
              <a:rPr lang="en-US" sz="3350" dirty="0" smtClean="0"/>
              <a:t>reported </a:t>
            </a:r>
            <a:r>
              <a:rPr lang="en-US" sz="3350" dirty="0"/>
              <a:t>original PK data for factor VIII and IX concentrates in humans and </a:t>
            </a:r>
            <a:r>
              <a:rPr lang="en-US" sz="3350" dirty="0" smtClean="0"/>
              <a:t>were published </a:t>
            </a:r>
            <a:r>
              <a:rPr lang="en-US" sz="3350" dirty="0"/>
              <a:t>in English. Two authors independently screened the </a:t>
            </a:r>
            <a:r>
              <a:rPr lang="en-US" sz="3350" dirty="0" smtClean="0"/>
              <a:t>references </a:t>
            </a:r>
            <a:r>
              <a:rPr lang="en-US" sz="3350" dirty="0"/>
              <a:t>and extracted the </a:t>
            </a:r>
            <a:r>
              <a:rPr lang="en-US" sz="3350" dirty="0" smtClean="0"/>
              <a:t>following </a:t>
            </a:r>
            <a:r>
              <a:rPr lang="en-US" sz="3350" dirty="0"/>
              <a:t>data: study design, number of patients, type and severity of hemophilia, patient age, factor concentrate infused, dose infused, sampling data points, half-life, clearance, </a:t>
            </a:r>
            <a:r>
              <a:rPr lang="en-US" sz="3350" dirty="0" smtClean="0"/>
              <a:t>recovery, the </a:t>
            </a:r>
            <a:r>
              <a:rPr lang="en-US" sz="3350" dirty="0"/>
              <a:t>model used for pharmacokinetics, and inclusion of patients undergoing  surgery or with </a:t>
            </a:r>
            <a:r>
              <a:rPr lang="en-US" sz="3350" dirty="0" smtClean="0"/>
              <a:t>inhibitors.</a:t>
            </a:r>
          </a:p>
          <a:p>
            <a:r>
              <a:rPr lang="en-US" sz="3350" dirty="0" smtClean="0"/>
              <a:t>Descriptive </a:t>
            </a:r>
            <a:r>
              <a:rPr lang="en-US" sz="3350" dirty="0"/>
              <a:t>statistics have been used for data description.</a:t>
            </a:r>
          </a:p>
        </p:txBody>
      </p:sp>
      <p:sp>
        <p:nvSpPr>
          <p:cNvPr id="2062" name="AutoShape 47"/>
          <p:cNvSpPr>
            <a:spLocks noChangeArrowheads="1"/>
          </p:cNvSpPr>
          <p:nvPr/>
        </p:nvSpPr>
        <p:spPr bwMode="auto">
          <a:xfrm>
            <a:off x="688308" y="13481202"/>
            <a:ext cx="25457498" cy="1333666"/>
          </a:xfrm>
          <a:prstGeom prst="roundRect">
            <a:avLst>
              <a:gd name="adj" fmla="val 16667"/>
            </a:avLst>
          </a:prstGeom>
          <a:gradFill rotWithShape="1">
            <a:gsLst>
              <a:gs pos="0">
                <a:srgbClr val="2DC752"/>
              </a:gs>
              <a:gs pos="100000">
                <a:srgbClr val="17672A"/>
              </a:gs>
            </a:gsLst>
            <a:lin ang="5400000" scaled="1"/>
          </a:gradFill>
          <a:ln w="25400" algn="ctr">
            <a:solidFill>
              <a:srgbClr val="17672A"/>
            </a:solidFill>
            <a:round/>
            <a:headEnd/>
            <a:tailEnd/>
          </a:ln>
        </p:spPr>
        <p:txBody>
          <a:bodyPr wrap="none" lIns="165955" tIns="82977" rIns="165955" bIns="82977" anchor="ctr"/>
          <a:lstStyle/>
          <a:p>
            <a:pPr algn="ctr"/>
            <a:endParaRPr lang="en-CA" sz="19217"/>
          </a:p>
        </p:txBody>
      </p:sp>
      <p:sp>
        <p:nvSpPr>
          <p:cNvPr id="2063" name="Text Box 5"/>
          <p:cNvSpPr txBox="1">
            <a:spLocks noChangeArrowheads="1"/>
          </p:cNvSpPr>
          <p:nvPr/>
        </p:nvSpPr>
        <p:spPr bwMode="auto">
          <a:xfrm>
            <a:off x="727122" y="13762592"/>
            <a:ext cx="25457498" cy="954369"/>
          </a:xfrm>
          <a:prstGeom prst="rect">
            <a:avLst/>
          </a:prstGeom>
          <a:noFill/>
          <a:ln w="9525" algn="ctr">
            <a:noFill/>
            <a:miter lim="800000"/>
            <a:headEnd/>
            <a:tailEnd/>
          </a:ln>
        </p:spPr>
        <p:txBody>
          <a:bodyPr wrap="square" lIns="165930" tIns="82965" rIns="165930" bIns="82965">
            <a:spAutoFit/>
          </a:bodyPr>
          <a:lstStyle/>
          <a:p>
            <a:pPr algn="ctr" defTabSz="3981240">
              <a:spcBef>
                <a:spcPct val="50000"/>
              </a:spcBef>
            </a:pPr>
            <a:r>
              <a:rPr lang="en-US" sz="5113" b="1" dirty="0">
                <a:solidFill>
                  <a:schemeClr val="bg1"/>
                </a:solidFill>
              </a:rPr>
              <a:t>Results</a:t>
            </a:r>
            <a:endParaRPr lang="en-US" sz="2909" b="1" dirty="0">
              <a:solidFill>
                <a:schemeClr val="bg1"/>
              </a:solidFill>
            </a:endParaRPr>
          </a:p>
        </p:txBody>
      </p:sp>
      <p:sp>
        <p:nvSpPr>
          <p:cNvPr id="2064" name="Text Box 21"/>
          <p:cNvSpPr txBox="1">
            <a:spLocks noChangeArrowheads="1"/>
          </p:cNvSpPr>
          <p:nvPr/>
        </p:nvSpPr>
        <p:spPr bwMode="auto">
          <a:xfrm>
            <a:off x="480060" y="14814868"/>
            <a:ext cx="25868540" cy="3260705"/>
          </a:xfrm>
          <a:prstGeom prst="rect">
            <a:avLst/>
          </a:prstGeom>
          <a:noFill/>
          <a:ln w="9525" algn="ctr">
            <a:noFill/>
            <a:miter lim="800000"/>
            <a:headEnd/>
            <a:tailEnd/>
          </a:ln>
        </p:spPr>
        <p:txBody>
          <a:bodyPr wrap="square" lIns="165930" tIns="82965" rIns="165930" bIns="82965">
            <a:spAutoFit/>
          </a:bodyPr>
          <a:lstStyle/>
          <a:p>
            <a:r>
              <a:rPr lang="en-US" sz="3350" dirty="0"/>
              <a:t>We retrieved 753 potentially eligible articles published between 1997 and 2014. We included 75 articles meeting our inclusion criteria, with a total of 2050 patients included in PK analyses. Thirty-eight articles reported PK data on factor VIII concentrates, twenty-five articles report PK data on factor IX concentrates, and one article reported on both factor VIII and IX concentrates. Eleven articles reported pharmacokinetic data on both factor VIII and Von </a:t>
            </a:r>
            <a:r>
              <a:rPr lang="en-US" sz="3350" dirty="0" err="1"/>
              <a:t>Willebrand</a:t>
            </a:r>
            <a:r>
              <a:rPr lang="en-US" sz="3350" dirty="0"/>
              <a:t> factor </a:t>
            </a:r>
            <a:r>
              <a:rPr lang="en-US" sz="3350" dirty="0" smtClean="0"/>
              <a:t>concentrates.</a:t>
            </a:r>
          </a:p>
          <a:p>
            <a:r>
              <a:rPr lang="en-US" sz="3350" dirty="0" smtClean="0"/>
              <a:t>Main </a:t>
            </a:r>
            <a:r>
              <a:rPr lang="en-US" sz="3350" dirty="0"/>
              <a:t>PK parameters and their variability where summarized by class of concentrate, laboratory test technique used, sponsor of the trial, modeling characteristics as well as candidate relevant covariates.</a:t>
            </a:r>
            <a:endParaRPr lang="en-CA" sz="3350" dirty="0">
              <a:solidFill>
                <a:schemeClr val="tx1"/>
              </a:solidFill>
            </a:endParaRPr>
          </a:p>
        </p:txBody>
      </p:sp>
      <p:sp>
        <p:nvSpPr>
          <p:cNvPr id="2090" name="AutoShape 55"/>
          <p:cNvSpPr>
            <a:spLocks noChangeArrowheads="1"/>
          </p:cNvSpPr>
          <p:nvPr/>
        </p:nvSpPr>
        <p:spPr bwMode="auto">
          <a:xfrm>
            <a:off x="640996" y="18141334"/>
            <a:ext cx="25499333" cy="1419031"/>
          </a:xfrm>
          <a:prstGeom prst="roundRect">
            <a:avLst>
              <a:gd name="adj" fmla="val 16667"/>
            </a:avLst>
          </a:prstGeom>
          <a:gradFill rotWithShape="1">
            <a:gsLst>
              <a:gs pos="0">
                <a:srgbClr val="2DC752"/>
              </a:gs>
              <a:gs pos="100000">
                <a:srgbClr val="17672A"/>
              </a:gs>
            </a:gsLst>
            <a:lin ang="5400000" scaled="1"/>
          </a:gradFill>
          <a:ln w="25400" algn="ctr">
            <a:solidFill>
              <a:srgbClr val="17672A"/>
            </a:solidFill>
            <a:round/>
            <a:headEnd/>
            <a:tailEnd/>
          </a:ln>
        </p:spPr>
        <p:txBody>
          <a:bodyPr wrap="none" lIns="165955" tIns="82977" rIns="165955" bIns="82977" anchor="ctr"/>
          <a:lstStyle/>
          <a:p>
            <a:pPr algn="ctr"/>
            <a:endParaRPr lang="en-CA" sz="19217"/>
          </a:p>
        </p:txBody>
      </p:sp>
      <p:sp>
        <p:nvSpPr>
          <p:cNvPr id="2091" name="Text Box 6"/>
          <p:cNvSpPr txBox="1">
            <a:spLocks noChangeArrowheads="1"/>
          </p:cNvSpPr>
          <p:nvPr/>
        </p:nvSpPr>
        <p:spPr bwMode="auto">
          <a:xfrm>
            <a:off x="754651" y="18445413"/>
            <a:ext cx="25495423" cy="954369"/>
          </a:xfrm>
          <a:prstGeom prst="rect">
            <a:avLst/>
          </a:prstGeom>
          <a:noFill/>
          <a:ln w="9525" algn="ctr">
            <a:noFill/>
            <a:miter lim="800000"/>
            <a:headEnd/>
            <a:tailEnd/>
          </a:ln>
        </p:spPr>
        <p:txBody>
          <a:bodyPr wrap="square" lIns="165930" tIns="82965" rIns="165930" bIns="82965">
            <a:spAutoFit/>
          </a:bodyPr>
          <a:lstStyle/>
          <a:p>
            <a:pPr algn="ctr" defTabSz="3981240">
              <a:spcBef>
                <a:spcPct val="50000"/>
              </a:spcBef>
            </a:pPr>
            <a:r>
              <a:rPr lang="en-US" sz="5113" b="1" dirty="0">
                <a:solidFill>
                  <a:schemeClr val="bg1"/>
                </a:solidFill>
              </a:rPr>
              <a:t>Conclusions</a:t>
            </a:r>
          </a:p>
        </p:txBody>
      </p:sp>
      <p:grpSp>
        <p:nvGrpSpPr>
          <p:cNvPr id="2092" name="Group 60"/>
          <p:cNvGrpSpPr>
            <a:grpSpLocks/>
          </p:cNvGrpSpPr>
          <p:nvPr/>
        </p:nvGrpSpPr>
        <p:grpSpPr bwMode="auto">
          <a:xfrm>
            <a:off x="10434610" y="22403626"/>
            <a:ext cx="16585309" cy="1244122"/>
            <a:chOff x="14975731" y="19367219"/>
            <a:chExt cx="13614301" cy="979961"/>
          </a:xfrm>
        </p:grpSpPr>
        <p:sp>
          <p:nvSpPr>
            <p:cNvPr id="2099" name="AutoShape 55"/>
            <p:cNvSpPr>
              <a:spLocks noChangeArrowheads="1"/>
            </p:cNvSpPr>
            <p:nvPr/>
          </p:nvSpPr>
          <p:spPr bwMode="auto">
            <a:xfrm>
              <a:off x="14975731" y="19367219"/>
              <a:ext cx="13614301" cy="979961"/>
            </a:xfrm>
            <a:prstGeom prst="roundRect">
              <a:avLst>
                <a:gd name="adj" fmla="val 16667"/>
              </a:avLst>
            </a:prstGeom>
            <a:gradFill rotWithShape="1">
              <a:gsLst>
                <a:gs pos="0">
                  <a:srgbClr val="2DC752"/>
                </a:gs>
                <a:gs pos="100000">
                  <a:srgbClr val="17672A"/>
                </a:gs>
              </a:gsLst>
              <a:lin ang="5400000" scaled="1"/>
            </a:gradFill>
            <a:ln w="25400" algn="ctr">
              <a:solidFill>
                <a:srgbClr val="17672A"/>
              </a:solidFill>
              <a:round/>
              <a:headEnd/>
              <a:tailEnd/>
            </a:ln>
          </p:spPr>
          <p:txBody>
            <a:bodyPr wrap="none" lIns="165955" tIns="82977" rIns="165955" bIns="82977" anchor="ctr"/>
            <a:lstStyle/>
            <a:p>
              <a:pPr algn="ctr"/>
              <a:endParaRPr lang="en-CA" sz="5113" b="1"/>
            </a:p>
          </p:txBody>
        </p:sp>
        <p:sp>
          <p:nvSpPr>
            <p:cNvPr id="2100" name="Text Box 6"/>
            <p:cNvSpPr txBox="1">
              <a:spLocks noChangeArrowheads="1"/>
            </p:cNvSpPr>
            <p:nvPr/>
          </p:nvSpPr>
          <p:spPr bwMode="auto">
            <a:xfrm>
              <a:off x="15109593" y="19477524"/>
              <a:ext cx="13346576" cy="698701"/>
            </a:xfrm>
            <a:prstGeom prst="rect">
              <a:avLst/>
            </a:prstGeom>
            <a:noFill/>
            <a:ln w="9525" algn="ctr">
              <a:noFill/>
              <a:miter lim="800000"/>
              <a:headEnd/>
              <a:tailEnd/>
            </a:ln>
          </p:spPr>
          <p:txBody>
            <a:bodyPr lIns="165930" tIns="82965" rIns="165930" bIns="82965">
              <a:spAutoFit/>
            </a:bodyPr>
            <a:lstStyle/>
            <a:p>
              <a:pPr algn="ctr" defTabSz="3981240">
                <a:spcBef>
                  <a:spcPct val="50000"/>
                </a:spcBef>
              </a:pPr>
              <a:r>
                <a:rPr lang="en-CA" sz="5113" b="1" dirty="0">
                  <a:solidFill>
                    <a:schemeClr val="bg1"/>
                  </a:solidFill>
                </a:rPr>
                <a:t>Figure 1. Study search and selection.</a:t>
              </a:r>
              <a:endParaRPr lang="en-US" sz="5113" b="1" dirty="0">
                <a:solidFill>
                  <a:schemeClr val="bg1"/>
                </a:solidFill>
              </a:endParaRPr>
            </a:p>
          </p:txBody>
        </p:sp>
      </p:grpSp>
      <p:pic>
        <p:nvPicPr>
          <p:cNvPr id="5" name="Picture 4"/>
          <p:cNvPicPr>
            <a:picLocks noChangeAspect="1"/>
          </p:cNvPicPr>
          <p:nvPr/>
        </p:nvPicPr>
        <p:blipFill rotWithShape="1">
          <a:blip r:embed="rId4"/>
          <a:srcRect b="33519"/>
          <a:stretch/>
        </p:blipFill>
        <p:spPr>
          <a:xfrm>
            <a:off x="27433097" y="5416799"/>
            <a:ext cx="18449992" cy="8236178"/>
          </a:xfrm>
          <a:prstGeom prst="rect">
            <a:avLst/>
          </a:prstGeom>
        </p:spPr>
      </p:pic>
      <p:grpSp>
        <p:nvGrpSpPr>
          <p:cNvPr id="13" name="Group 12"/>
          <p:cNvGrpSpPr/>
          <p:nvPr/>
        </p:nvGrpSpPr>
        <p:grpSpPr>
          <a:xfrm>
            <a:off x="772794" y="22543665"/>
            <a:ext cx="9244007" cy="14644805"/>
            <a:chOff x="18029741" y="21163099"/>
            <a:chExt cx="8236417" cy="14644805"/>
          </a:xfrm>
        </p:grpSpPr>
        <p:sp>
          <p:nvSpPr>
            <p:cNvPr id="2105" name="AutoShape 59"/>
            <p:cNvSpPr>
              <a:spLocks noChangeArrowheads="1"/>
            </p:cNvSpPr>
            <p:nvPr/>
          </p:nvSpPr>
          <p:spPr bwMode="auto">
            <a:xfrm>
              <a:off x="18029741" y="21163099"/>
              <a:ext cx="8236417" cy="14644805"/>
            </a:xfrm>
            <a:prstGeom prst="roundRect">
              <a:avLst>
                <a:gd name="adj" fmla="val 16667"/>
              </a:avLst>
            </a:pr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16200000" scaled="1"/>
              <a:tileRect/>
            </a:gradFill>
            <a:ln w="25400" algn="ctr">
              <a:solidFill>
                <a:srgbClr val="17672A"/>
              </a:solidFill>
              <a:round/>
              <a:headEnd/>
              <a:tailEnd/>
            </a:ln>
          </p:spPr>
          <p:txBody>
            <a:bodyPr wrap="none" anchor="ctr"/>
            <a:lstStyle/>
            <a:p>
              <a:pPr algn="ctr"/>
              <a:endParaRPr lang="en-CA" sz="3879" dirty="0"/>
            </a:p>
          </p:txBody>
        </p:sp>
        <p:sp>
          <p:nvSpPr>
            <p:cNvPr id="4" name="TextBox 3"/>
            <p:cNvSpPr txBox="1"/>
            <p:nvPr/>
          </p:nvSpPr>
          <p:spPr>
            <a:xfrm>
              <a:off x="18029741" y="23331603"/>
              <a:ext cx="8224961" cy="12055915"/>
            </a:xfrm>
            <a:prstGeom prst="rect">
              <a:avLst/>
            </a:prstGeom>
            <a:noFill/>
          </p:spPr>
          <p:txBody>
            <a:bodyPr wrap="square" rtlCol="0">
              <a:spAutoFit/>
            </a:bodyPr>
            <a:lstStyle/>
            <a:p>
              <a:pPr marL="503777" indent="-503777">
                <a:buFont typeface="Arial" panose="020B0604020202020204" pitchFamily="34" charset="0"/>
                <a:buChar char="•"/>
              </a:pPr>
              <a:r>
                <a:rPr lang="en-CA" sz="3702" dirty="0"/>
                <a:t>Mounting evidence points to the value of using individual pharmacokinetic (PK) estimates to tailor substitution treatment regimens to the need of the patient</a:t>
              </a:r>
            </a:p>
            <a:p>
              <a:pPr marL="503777" indent="-503777">
                <a:buFont typeface="Arial" panose="020B0604020202020204" pitchFamily="34" charset="0"/>
                <a:buChar char="•"/>
              </a:pPr>
              <a:r>
                <a:rPr lang="en-CA" sz="3702" dirty="0"/>
                <a:t>Estimating individual PK parameters with a classical approach requires 9-11 samples drawn after a single infusion of factor concentrate</a:t>
              </a:r>
            </a:p>
            <a:p>
              <a:pPr marL="503777" indent="-503777">
                <a:buFont typeface="Arial" panose="020B0604020202020204" pitchFamily="34" charset="0"/>
                <a:buChar char="•"/>
              </a:pPr>
              <a:r>
                <a:rPr lang="en-CA" sz="3702" dirty="0"/>
                <a:t>Modelling PK parameters at the population level requires sophisticated </a:t>
              </a:r>
              <a:r>
                <a:rPr lang="en-CA" sz="3702" dirty="0" err="1"/>
                <a:t>bayesian</a:t>
              </a:r>
              <a:r>
                <a:rPr lang="en-CA" sz="3702" dirty="0"/>
                <a:t> statistics, but allows </a:t>
              </a:r>
              <a:r>
                <a:rPr lang="en-CA" sz="3702" dirty="0" smtClean="0"/>
                <a:t>reliable </a:t>
              </a:r>
              <a:r>
                <a:rPr lang="en-CA" sz="3702" dirty="0"/>
                <a:t>estimates based on 2</a:t>
              </a:r>
              <a:r>
                <a:rPr lang="en-CA" sz="3702" dirty="0" smtClean="0"/>
                <a:t>-4 </a:t>
              </a:r>
              <a:r>
                <a:rPr lang="en-CA" sz="3702" dirty="0"/>
                <a:t>samples after one or more infusions</a:t>
              </a:r>
            </a:p>
            <a:p>
              <a:pPr marL="503777" indent="-503777">
                <a:buFont typeface="Arial" panose="020B0604020202020204" pitchFamily="34" charset="0"/>
                <a:buChar char="•"/>
              </a:pPr>
              <a:r>
                <a:rPr lang="en-CA" sz="3702" dirty="0"/>
                <a:t>Recently, our group has been </a:t>
              </a:r>
              <a:r>
                <a:rPr lang="en-CA" sz="3702" dirty="0" smtClean="0"/>
                <a:t>granted peer-reviewed funds </a:t>
              </a:r>
              <a:r>
                <a:rPr lang="en-CA" sz="3702" dirty="0"/>
                <a:t>to develop a web-based population PK service </a:t>
              </a:r>
              <a:r>
                <a:rPr lang="en-CA" sz="3702" dirty="0" smtClean="0"/>
                <a:t>(WAPPS)</a:t>
              </a:r>
              <a:endParaRPr lang="en-CA" sz="3702" dirty="0"/>
            </a:p>
            <a:p>
              <a:pPr marL="503777" indent="-503777">
                <a:buFont typeface="Arial" panose="020B0604020202020204" pitchFamily="34" charset="0"/>
                <a:buChar char="•"/>
              </a:pPr>
              <a:r>
                <a:rPr lang="en-CA" sz="3702" dirty="0"/>
                <a:t>As a first step in the project, we have performed a systematic review of the published evidence to locate the </a:t>
              </a:r>
              <a:r>
                <a:rPr lang="en-CA" sz="3702" dirty="0" smtClean="0"/>
                <a:t>data </a:t>
              </a:r>
              <a:r>
                <a:rPr lang="en-CA" sz="3702" dirty="0"/>
                <a:t>needed to develop robust population PK models to inform our system</a:t>
              </a:r>
            </a:p>
          </p:txBody>
        </p:sp>
        <p:sp>
          <p:nvSpPr>
            <p:cNvPr id="10" name="TextBox 9"/>
            <p:cNvSpPr txBox="1"/>
            <p:nvPr/>
          </p:nvSpPr>
          <p:spPr>
            <a:xfrm>
              <a:off x="18625849" y="21282122"/>
              <a:ext cx="7032744" cy="2092881"/>
            </a:xfrm>
            <a:prstGeom prst="rect">
              <a:avLst/>
            </a:prstGeom>
            <a:noFill/>
          </p:spPr>
          <p:txBody>
            <a:bodyPr wrap="square" rtlCol="0">
              <a:spAutoFit/>
            </a:bodyPr>
            <a:lstStyle/>
            <a:p>
              <a:pPr algn="ctr"/>
              <a:r>
                <a:rPr lang="en-US" sz="6500" b="1" dirty="0" smtClean="0">
                  <a:solidFill>
                    <a:srgbClr val="FF0000"/>
                  </a:solidFill>
                </a:rPr>
                <a:t>“The broader picture”</a:t>
              </a:r>
              <a:endParaRPr lang="en-US" sz="6500" b="1" dirty="0">
                <a:solidFill>
                  <a:srgbClr val="FF0000"/>
                </a:solidFill>
              </a:endParaRPr>
            </a:p>
          </p:txBody>
        </p:sp>
      </p:grpSp>
      <p:pic>
        <p:nvPicPr>
          <p:cNvPr id="41" name="Picture 40"/>
          <p:cNvPicPr>
            <a:picLocks noChangeAspect="1"/>
          </p:cNvPicPr>
          <p:nvPr/>
        </p:nvPicPr>
        <p:blipFill rotWithShape="1">
          <a:blip r:embed="rId5"/>
          <a:srcRect b="3889"/>
          <a:stretch/>
        </p:blipFill>
        <p:spPr>
          <a:xfrm>
            <a:off x="29410287" y="27357401"/>
            <a:ext cx="18444497" cy="10696175"/>
          </a:xfrm>
          <a:prstGeom prst="rect">
            <a:avLst/>
          </a:prstGeom>
        </p:spPr>
      </p:pic>
      <p:grpSp>
        <p:nvGrpSpPr>
          <p:cNvPr id="6" name="Group 5"/>
          <p:cNvGrpSpPr/>
          <p:nvPr/>
        </p:nvGrpSpPr>
        <p:grpSpPr>
          <a:xfrm>
            <a:off x="27423864" y="14622214"/>
            <a:ext cx="23199028" cy="9948362"/>
            <a:chOff x="47341642" y="1118698"/>
            <a:chExt cx="23199028" cy="9948362"/>
          </a:xfrm>
        </p:grpSpPr>
        <p:pic>
          <p:nvPicPr>
            <p:cNvPr id="3" name="Picture 2"/>
            <p:cNvPicPr>
              <a:picLocks noChangeAspect="1"/>
            </p:cNvPicPr>
            <p:nvPr/>
          </p:nvPicPr>
          <p:blipFill rotWithShape="1">
            <a:blip r:embed="rId6"/>
            <a:srcRect r="1040" b="26784"/>
            <a:stretch/>
          </p:blipFill>
          <p:spPr>
            <a:xfrm>
              <a:off x="47341642" y="2498792"/>
              <a:ext cx="18490940" cy="8568268"/>
            </a:xfrm>
            <a:prstGeom prst="rect">
              <a:avLst/>
            </a:prstGeom>
          </p:spPr>
        </p:pic>
        <p:grpSp>
          <p:nvGrpSpPr>
            <p:cNvPr id="33" name="Group 60"/>
            <p:cNvGrpSpPr>
              <a:grpSpLocks/>
            </p:cNvGrpSpPr>
            <p:nvPr/>
          </p:nvGrpSpPr>
          <p:grpSpPr bwMode="auto">
            <a:xfrm>
              <a:off x="48174294" y="1118698"/>
              <a:ext cx="21652992" cy="1152720"/>
              <a:chOff x="27511497" y="17344032"/>
              <a:chExt cx="13614301" cy="917823"/>
            </a:xfrm>
          </p:grpSpPr>
          <p:sp>
            <p:nvSpPr>
              <p:cNvPr id="34" name="AutoShape 55"/>
              <p:cNvSpPr>
                <a:spLocks noChangeArrowheads="1"/>
              </p:cNvSpPr>
              <p:nvPr/>
            </p:nvSpPr>
            <p:spPr bwMode="auto">
              <a:xfrm>
                <a:off x="27511497" y="17344032"/>
                <a:ext cx="13614301" cy="917823"/>
              </a:xfrm>
              <a:prstGeom prst="roundRect">
                <a:avLst>
                  <a:gd name="adj" fmla="val 16667"/>
                </a:avLst>
              </a:prstGeom>
              <a:gradFill rotWithShape="1">
                <a:gsLst>
                  <a:gs pos="0">
                    <a:srgbClr val="2DC752"/>
                  </a:gs>
                  <a:gs pos="100000">
                    <a:srgbClr val="17672A"/>
                  </a:gs>
                </a:gsLst>
                <a:lin ang="5400000" scaled="1"/>
              </a:gradFill>
              <a:ln w="25400" algn="ctr">
                <a:solidFill>
                  <a:srgbClr val="17672A"/>
                </a:solidFill>
                <a:round/>
                <a:headEnd/>
                <a:tailEnd/>
              </a:ln>
            </p:spPr>
            <p:txBody>
              <a:bodyPr wrap="none" lIns="165955" tIns="82977" rIns="165955" bIns="82977" anchor="ctr"/>
              <a:lstStyle/>
              <a:p>
                <a:pPr algn="ctr"/>
                <a:endParaRPr lang="en-CA" sz="5113" b="1"/>
              </a:p>
            </p:txBody>
          </p:sp>
          <p:sp>
            <p:nvSpPr>
              <p:cNvPr id="36" name="Text Box 6"/>
              <p:cNvSpPr txBox="1">
                <a:spLocks noChangeArrowheads="1"/>
              </p:cNvSpPr>
              <p:nvPr/>
            </p:nvSpPr>
            <p:spPr bwMode="auto">
              <a:xfrm>
                <a:off x="27622641" y="17361127"/>
                <a:ext cx="13346576" cy="758308"/>
              </a:xfrm>
              <a:prstGeom prst="rect">
                <a:avLst/>
              </a:prstGeom>
              <a:noFill/>
              <a:ln w="9525" algn="ctr">
                <a:noFill/>
                <a:miter lim="800000"/>
                <a:headEnd/>
                <a:tailEnd/>
              </a:ln>
            </p:spPr>
            <p:txBody>
              <a:bodyPr lIns="165930" tIns="82965" rIns="165930" bIns="82965">
                <a:spAutoFit/>
              </a:bodyPr>
              <a:lstStyle/>
              <a:p>
                <a:pPr algn="ctr" defTabSz="3981240">
                  <a:spcBef>
                    <a:spcPct val="50000"/>
                  </a:spcBef>
                </a:pPr>
                <a:r>
                  <a:rPr lang="en-US" sz="5100" b="1" dirty="0">
                    <a:solidFill>
                      <a:schemeClr val="bg1"/>
                    </a:solidFill>
                  </a:rPr>
                  <a:t>Table </a:t>
                </a:r>
                <a:r>
                  <a:rPr lang="en-US" sz="5100" b="1" dirty="0" smtClean="0">
                    <a:solidFill>
                      <a:schemeClr val="bg1"/>
                    </a:solidFill>
                  </a:rPr>
                  <a:t>2</a:t>
                </a:r>
                <a:r>
                  <a:rPr lang="en-US" sz="5100" dirty="0" smtClean="0">
                    <a:solidFill>
                      <a:schemeClr val="bg1"/>
                    </a:solidFill>
                  </a:rPr>
                  <a:t> </a:t>
                </a:r>
                <a:r>
                  <a:rPr lang="en-US" sz="5100" dirty="0">
                    <a:solidFill>
                      <a:schemeClr val="bg1"/>
                    </a:solidFill>
                  </a:rPr>
                  <a:t>Summarized pharmacokinetic data grouped by laboratory test</a:t>
                </a:r>
                <a:endParaRPr lang="en-US" sz="5100" b="1" dirty="0">
                  <a:solidFill>
                    <a:schemeClr val="bg1"/>
                  </a:solidFill>
                </a:endParaRPr>
              </a:p>
            </p:txBody>
          </p:sp>
        </p:grpSp>
        <p:sp>
          <p:nvSpPr>
            <p:cNvPr id="11" name="TextBox 10"/>
            <p:cNvSpPr txBox="1"/>
            <p:nvPr/>
          </p:nvSpPr>
          <p:spPr>
            <a:xfrm>
              <a:off x="66099814" y="2681205"/>
              <a:ext cx="4440856" cy="8279190"/>
            </a:xfrm>
            <a:prstGeom prst="rect">
              <a:avLst/>
            </a:prstGeom>
            <a:noFill/>
          </p:spPr>
          <p:txBody>
            <a:bodyPr wrap="square" rtlCol="0">
              <a:spAutoFit/>
            </a:bodyPr>
            <a:lstStyle/>
            <a:p>
              <a:r>
                <a:rPr lang="en-US" sz="2800" dirty="0"/>
                <a:t>*7 FIX articles, 5 FVIII, and 3 FVIII/</a:t>
              </a:r>
              <a:r>
                <a:rPr lang="en-US" sz="2800" dirty="0" err="1"/>
                <a:t>vWF</a:t>
              </a:r>
              <a:r>
                <a:rPr lang="en-US" sz="2800" dirty="0"/>
                <a:t> articles did not report lab test; one article reported PK data for both FIX and FVIII</a:t>
              </a:r>
            </a:p>
            <a:p>
              <a:r>
                <a:rPr lang="en-US" sz="2800" dirty="0"/>
                <a:t>†12 articles reported FVIII PK data and 1 article reported FVIII/</a:t>
              </a:r>
              <a:r>
                <a:rPr lang="en-US" sz="2800" dirty="0" err="1"/>
                <a:t>vWF</a:t>
              </a:r>
              <a:r>
                <a:rPr lang="en-US" sz="2800" dirty="0"/>
                <a:t> PK data for both one-stage clotting and chromogenic assays</a:t>
              </a:r>
            </a:p>
            <a:p>
              <a:r>
                <a:rPr lang="en-US" sz="2800" dirty="0" err="1"/>
                <a:t>ǂLong</a:t>
              </a:r>
              <a:r>
                <a:rPr lang="en-US" sz="2800" dirty="0"/>
                <a:t>-acting FIX half-life was not included in this table</a:t>
              </a:r>
            </a:p>
            <a:p>
              <a:r>
                <a:rPr lang="en-US" sz="2800" baseline="30000" dirty="0"/>
                <a:t>¥</a:t>
              </a:r>
              <a:r>
                <a:rPr lang="en-US" sz="2800" dirty="0"/>
                <a:t>Only one of the articles reported the number of patients included in the study</a:t>
              </a:r>
            </a:p>
            <a:p>
              <a:endParaRPr lang="en-US" sz="2800" dirty="0"/>
            </a:p>
          </p:txBody>
        </p:sp>
      </p:grpSp>
      <p:grpSp>
        <p:nvGrpSpPr>
          <p:cNvPr id="7" name="Group 6"/>
          <p:cNvGrpSpPr/>
          <p:nvPr/>
        </p:nvGrpSpPr>
        <p:grpSpPr>
          <a:xfrm>
            <a:off x="26446941" y="3707053"/>
            <a:ext cx="24759459" cy="11114349"/>
            <a:chOff x="26348600" y="14536604"/>
            <a:chExt cx="24759459" cy="11114349"/>
          </a:xfrm>
        </p:grpSpPr>
        <p:grpSp>
          <p:nvGrpSpPr>
            <p:cNvPr id="43" name="Group 60"/>
            <p:cNvGrpSpPr>
              <a:grpSpLocks/>
            </p:cNvGrpSpPr>
            <p:nvPr/>
          </p:nvGrpSpPr>
          <p:grpSpPr bwMode="auto">
            <a:xfrm>
              <a:off x="26348600" y="14536604"/>
              <a:ext cx="24759459" cy="1235687"/>
              <a:chOff x="15413790" y="19498400"/>
              <a:chExt cx="13344176" cy="983882"/>
            </a:xfrm>
          </p:grpSpPr>
          <p:sp>
            <p:nvSpPr>
              <p:cNvPr id="44" name="AutoShape 55"/>
              <p:cNvSpPr>
                <a:spLocks noChangeArrowheads="1"/>
              </p:cNvSpPr>
              <p:nvPr/>
            </p:nvSpPr>
            <p:spPr bwMode="auto">
              <a:xfrm>
                <a:off x="15581726" y="19498400"/>
                <a:ext cx="13008306" cy="983882"/>
              </a:xfrm>
              <a:prstGeom prst="roundRect">
                <a:avLst>
                  <a:gd name="adj" fmla="val 16667"/>
                </a:avLst>
              </a:prstGeom>
              <a:gradFill rotWithShape="1">
                <a:gsLst>
                  <a:gs pos="0">
                    <a:srgbClr val="2DC752"/>
                  </a:gs>
                  <a:gs pos="100000">
                    <a:srgbClr val="17672A"/>
                  </a:gs>
                </a:gsLst>
                <a:lin ang="5400000" scaled="1"/>
              </a:gradFill>
              <a:ln w="25400" algn="ctr">
                <a:solidFill>
                  <a:srgbClr val="17672A"/>
                </a:solidFill>
                <a:round/>
                <a:headEnd/>
                <a:tailEnd/>
              </a:ln>
            </p:spPr>
            <p:txBody>
              <a:bodyPr wrap="none" lIns="165955" tIns="82977" rIns="165955" bIns="82977" anchor="ctr"/>
              <a:lstStyle/>
              <a:p>
                <a:pPr algn="ctr"/>
                <a:endParaRPr lang="en-CA" sz="5113" b="1"/>
              </a:p>
            </p:txBody>
          </p:sp>
          <p:sp>
            <p:nvSpPr>
              <p:cNvPr id="45" name="Text Box 6"/>
              <p:cNvSpPr txBox="1">
                <a:spLocks noChangeArrowheads="1"/>
              </p:cNvSpPr>
              <p:nvPr/>
            </p:nvSpPr>
            <p:spPr bwMode="auto">
              <a:xfrm>
                <a:off x="15413790" y="19533951"/>
                <a:ext cx="13344176" cy="758308"/>
              </a:xfrm>
              <a:prstGeom prst="rect">
                <a:avLst/>
              </a:prstGeom>
              <a:noFill/>
              <a:ln w="9525" algn="ctr">
                <a:noFill/>
                <a:miter lim="800000"/>
                <a:headEnd/>
                <a:tailEnd/>
              </a:ln>
            </p:spPr>
            <p:txBody>
              <a:bodyPr wrap="square" lIns="165930" tIns="82965" rIns="165930" bIns="82965">
                <a:spAutoFit/>
              </a:bodyPr>
              <a:lstStyle/>
              <a:p>
                <a:pPr algn="ctr" defTabSz="3981240">
                  <a:spcBef>
                    <a:spcPct val="50000"/>
                  </a:spcBef>
                </a:pPr>
                <a:r>
                  <a:rPr lang="en-US" sz="5000" b="1" dirty="0">
                    <a:solidFill>
                      <a:schemeClr val="bg1"/>
                    </a:solidFill>
                  </a:rPr>
                  <a:t>Table </a:t>
                </a:r>
                <a:r>
                  <a:rPr lang="en-US" sz="5000" b="1" dirty="0" smtClean="0">
                    <a:solidFill>
                      <a:schemeClr val="bg1"/>
                    </a:solidFill>
                  </a:rPr>
                  <a:t>1</a:t>
                </a:r>
                <a:r>
                  <a:rPr lang="en-US" sz="5000" dirty="0" smtClean="0">
                    <a:solidFill>
                      <a:schemeClr val="bg1"/>
                    </a:solidFill>
                  </a:rPr>
                  <a:t> </a:t>
                </a:r>
                <a:r>
                  <a:rPr lang="en-US" sz="5000" dirty="0">
                    <a:solidFill>
                      <a:schemeClr val="bg1"/>
                    </a:solidFill>
                  </a:rPr>
                  <a:t>Summarized pharmacokinetic data grouped by type of FVIII/FIX molecule*†</a:t>
                </a:r>
                <a:endParaRPr lang="en-US" sz="5000" b="1" dirty="0">
                  <a:solidFill>
                    <a:schemeClr val="bg1"/>
                  </a:solidFill>
                </a:endParaRPr>
              </a:p>
            </p:txBody>
          </p:sp>
        </p:grpSp>
        <p:sp>
          <p:nvSpPr>
            <p:cNvPr id="12" name="TextBox 11"/>
            <p:cNvSpPr txBox="1"/>
            <p:nvPr/>
          </p:nvSpPr>
          <p:spPr>
            <a:xfrm>
              <a:off x="46012608" y="16079102"/>
              <a:ext cx="4783858" cy="9571851"/>
            </a:xfrm>
            <a:prstGeom prst="rect">
              <a:avLst/>
            </a:prstGeom>
            <a:noFill/>
          </p:spPr>
          <p:txBody>
            <a:bodyPr wrap="square" rtlCol="0">
              <a:spAutoFit/>
            </a:bodyPr>
            <a:lstStyle/>
            <a:p>
              <a:r>
                <a:rPr lang="en-US" sz="2800" dirty="0"/>
                <a:t>*There were no studies that investigated pharmacokinetics for FVIII/</a:t>
              </a:r>
              <a:r>
                <a:rPr lang="en-US" sz="2800" dirty="0" err="1"/>
                <a:t>vWF</a:t>
              </a:r>
              <a:r>
                <a:rPr lang="en-US" sz="2800" dirty="0"/>
                <a:t> concentrates that had different half-lives or were BDD</a:t>
              </a:r>
            </a:p>
            <a:p>
              <a:r>
                <a:rPr lang="en-US" sz="2800" dirty="0"/>
                <a:t>†2 FIX articles and 2 FVIII articles reported data on both normal and prolonged half-life; 4 FVIII articles reported data on both wild type and BDD molecules</a:t>
              </a:r>
            </a:p>
            <a:p>
              <a:r>
                <a:rPr lang="en-US" sz="2800" dirty="0" err="1"/>
                <a:t>ǂOne</a:t>
              </a:r>
              <a:r>
                <a:rPr lang="en-US" sz="2800" dirty="0"/>
                <a:t> article reported pharmacokinetic data on a FVIII molecule that had a prolonged half-life and was BDD</a:t>
              </a:r>
            </a:p>
            <a:p>
              <a:r>
                <a:rPr lang="en-US" sz="2800" baseline="30000" dirty="0"/>
                <a:t>¥</a:t>
              </a:r>
              <a:r>
                <a:rPr lang="en-US" sz="2800" dirty="0"/>
                <a:t>Only one article reported the number of blood samples taken</a:t>
              </a:r>
            </a:p>
            <a:p>
              <a:r>
                <a:rPr lang="en-US" sz="2800" baseline="30000" dirty="0"/>
                <a:t>€</a:t>
              </a:r>
              <a:r>
                <a:rPr lang="en-US" sz="2800" dirty="0"/>
                <a:t>If </a:t>
              </a:r>
              <a:r>
                <a:rPr lang="en-US" sz="2800" dirty="0" err="1"/>
                <a:t>Tiede</a:t>
              </a:r>
              <a:r>
                <a:rPr lang="en-US" sz="2800" dirty="0"/>
                <a:t> 2013 is removed</a:t>
              </a:r>
            </a:p>
            <a:p>
              <a:endParaRPr lang="en-US" sz="2800" dirty="0"/>
            </a:p>
          </p:txBody>
        </p:sp>
      </p:grpSp>
      <p:grpSp>
        <p:nvGrpSpPr>
          <p:cNvPr id="48" name="Group 60"/>
          <p:cNvGrpSpPr>
            <a:grpSpLocks/>
          </p:cNvGrpSpPr>
          <p:nvPr/>
        </p:nvGrpSpPr>
        <p:grpSpPr bwMode="auto">
          <a:xfrm>
            <a:off x="29410287" y="25434438"/>
            <a:ext cx="21386180" cy="1372979"/>
            <a:chOff x="15581726" y="19367219"/>
            <a:chExt cx="13401419" cy="1236615"/>
          </a:xfrm>
        </p:grpSpPr>
        <p:sp>
          <p:nvSpPr>
            <p:cNvPr id="49" name="AutoShape 55"/>
            <p:cNvSpPr>
              <a:spLocks noChangeArrowheads="1"/>
            </p:cNvSpPr>
            <p:nvPr/>
          </p:nvSpPr>
          <p:spPr bwMode="auto">
            <a:xfrm>
              <a:off x="15581726" y="19367219"/>
              <a:ext cx="13008306" cy="1236615"/>
            </a:xfrm>
            <a:prstGeom prst="roundRect">
              <a:avLst>
                <a:gd name="adj" fmla="val 16667"/>
              </a:avLst>
            </a:prstGeom>
            <a:gradFill rotWithShape="1">
              <a:gsLst>
                <a:gs pos="0">
                  <a:srgbClr val="2DC752"/>
                </a:gs>
                <a:gs pos="100000">
                  <a:srgbClr val="17672A"/>
                </a:gs>
              </a:gsLst>
              <a:lin ang="5400000" scaled="1"/>
            </a:gradFill>
            <a:ln w="25400" algn="ctr">
              <a:solidFill>
                <a:srgbClr val="17672A"/>
              </a:solidFill>
              <a:round/>
              <a:headEnd/>
              <a:tailEnd/>
            </a:ln>
          </p:spPr>
          <p:txBody>
            <a:bodyPr wrap="none" lIns="165955" tIns="82977" rIns="165955" bIns="82977" anchor="ctr"/>
            <a:lstStyle/>
            <a:p>
              <a:pPr algn="ctr"/>
              <a:endParaRPr lang="en-CA" sz="5113" b="1"/>
            </a:p>
          </p:txBody>
        </p:sp>
        <p:sp>
          <p:nvSpPr>
            <p:cNvPr id="50" name="Text Box 6"/>
            <p:cNvSpPr txBox="1">
              <a:spLocks noChangeArrowheads="1"/>
            </p:cNvSpPr>
            <p:nvPr/>
          </p:nvSpPr>
          <p:spPr bwMode="auto">
            <a:xfrm>
              <a:off x="15638969" y="19590695"/>
              <a:ext cx="13344176" cy="758308"/>
            </a:xfrm>
            <a:prstGeom prst="rect">
              <a:avLst/>
            </a:prstGeom>
            <a:noFill/>
            <a:ln w="9525" algn="ctr">
              <a:noFill/>
              <a:miter lim="800000"/>
              <a:headEnd/>
              <a:tailEnd/>
            </a:ln>
          </p:spPr>
          <p:txBody>
            <a:bodyPr wrap="square" lIns="165930" tIns="82965" rIns="165930" bIns="82965">
              <a:spAutoFit/>
            </a:bodyPr>
            <a:lstStyle/>
            <a:p>
              <a:r>
                <a:rPr lang="en-US" sz="5100" b="1" dirty="0">
                  <a:solidFill>
                    <a:schemeClr val="bg1"/>
                  </a:solidFill>
                </a:rPr>
                <a:t>Table 3</a:t>
              </a:r>
              <a:r>
                <a:rPr lang="en-US" sz="5100" dirty="0">
                  <a:solidFill>
                    <a:schemeClr val="bg1"/>
                  </a:solidFill>
                </a:rPr>
                <a:t> Summarized pharmacokinetic data grouped by type of funding</a:t>
              </a:r>
            </a:p>
          </p:txBody>
        </p:sp>
      </p:grpSp>
      <p:sp>
        <p:nvSpPr>
          <p:cNvPr id="14" name="TextBox 13"/>
          <p:cNvSpPr txBox="1"/>
          <p:nvPr/>
        </p:nvSpPr>
        <p:spPr>
          <a:xfrm>
            <a:off x="47998420" y="27503705"/>
            <a:ext cx="2220428" cy="2677656"/>
          </a:xfrm>
          <a:prstGeom prst="rect">
            <a:avLst/>
          </a:prstGeom>
          <a:noFill/>
        </p:spPr>
        <p:txBody>
          <a:bodyPr wrap="square" rtlCol="0">
            <a:spAutoFit/>
          </a:bodyPr>
          <a:lstStyle/>
          <a:p>
            <a:r>
              <a:rPr lang="en-US" sz="2800" dirty="0"/>
              <a:t>*One article reported PK data for both FIX and FVIII</a:t>
            </a:r>
          </a:p>
          <a:p>
            <a:endParaRPr lang="en-US" sz="2800" dirty="0"/>
          </a:p>
        </p:txBody>
      </p:sp>
      <p:grpSp>
        <p:nvGrpSpPr>
          <p:cNvPr id="42" name="Group 60"/>
          <p:cNvGrpSpPr>
            <a:grpSpLocks/>
          </p:cNvGrpSpPr>
          <p:nvPr/>
        </p:nvGrpSpPr>
        <p:grpSpPr bwMode="auto">
          <a:xfrm>
            <a:off x="13023980" y="36491764"/>
            <a:ext cx="13508101" cy="1244122"/>
            <a:chOff x="14975731" y="19367219"/>
            <a:chExt cx="13614301" cy="979961"/>
          </a:xfrm>
          <a:solidFill>
            <a:srgbClr val="FF6600"/>
          </a:solidFill>
        </p:grpSpPr>
        <p:sp>
          <p:nvSpPr>
            <p:cNvPr id="46" name="AutoShape 55"/>
            <p:cNvSpPr>
              <a:spLocks noChangeArrowheads="1"/>
            </p:cNvSpPr>
            <p:nvPr/>
          </p:nvSpPr>
          <p:spPr bwMode="auto">
            <a:xfrm>
              <a:off x="14975731" y="19367219"/>
              <a:ext cx="13614301" cy="979961"/>
            </a:xfrm>
            <a:prstGeom prst="roundRect">
              <a:avLst>
                <a:gd name="adj" fmla="val 16667"/>
              </a:avLst>
            </a:prstGeom>
            <a:grpFill/>
            <a:ln w="25400" algn="ctr">
              <a:solidFill>
                <a:srgbClr val="FF6600"/>
              </a:solidFill>
              <a:round/>
              <a:headEnd/>
              <a:tailEnd/>
            </a:ln>
          </p:spPr>
          <p:txBody>
            <a:bodyPr wrap="none" lIns="165955" tIns="82977" rIns="165955" bIns="82977" anchor="ctr"/>
            <a:lstStyle/>
            <a:p>
              <a:pPr algn="ctr"/>
              <a:endParaRPr lang="en-CA" sz="5113" b="1"/>
            </a:p>
          </p:txBody>
        </p:sp>
        <p:sp>
          <p:nvSpPr>
            <p:cNvPr id="47" name="Text Box 6"/>
            <p:cNvSpPr txBox="1">
              <a:spLocks noChangeArrowheads="1"/>
            </p:cNvSpPr>
            <p:nvPr/>
          </p:nvSpPr>
          <p:spPr bwMode="auto">
            <a:xfrm>
              <a:off x="15109593" y="19477524"/>
              <a:ext cx="13346576" cy="751740"/>
            </a:xfrm>
            <a:prstGeom prst="rect">
              <a:avLst/>
            </a:prstGeom>
            <a:grpFill/>
            <a:ln w="9525" algn="ctr">
              <a:solidFill>
                <a:srgbClr val="FF6600"/>
              </a:solidFill>
              <a:miter lim="800000"/>
              <a:headEnd/>
              <a:tailEnd/>
            </a:ln>
          </p:spPr>
          <p:txBody>
            <a:bodyPr lIns="165930" tIns="82965" rIns="165930" bIns="82965">
              <a:spAutoFit/>
            </a:bodyPr>
            <a:lstStyle/>
            <a:p>
              <a:pPr algn="ctr" defTabSz="3981240">
                <a:spcBef>
                  <a:spcPct val="50000"/>
                </a:spcBef>
              </a:pPr>
              <a:r>
                <a:rPr lang="en-CA" sz="5113" b="1" dirty="0" smtClean="0">
                  <a:solidFill>
                    <a:schemeClr val="bg1"/>
                  </a:solidFill>
                </a:rPr>
                <a:t>Download at </a:t>
              </a:r>
              <a:r>
                <a:rPr lang="en-CA" sz="5113" b="1" dirty="0" err="1" smtClean="0">
                  <a:solidFill>
                    <a:schemeClr val="bg1"/>
                  </a:solidFill>
                </a:rPr>
                <a:t>hemophilia.mcmaster.ca</a:t>
              </a:r>
              <a:endParaRPr lang="en-US" sz="5113" b="1" dirty="0">
                <a:solidFill>
                  <a:schemeClr val="bg1"/>
                </a:solidFill>
              </a:endParaRPr>
            </a:p>
          </p:txBody>
        </p:sp>
      </p:grpSp>
      <p:sp>
        <p:nvSpPr>
          <p:cNvPr id="18" name="Striped Right Arrow 17"/>
          <p:cNvSpPr/>
          <p:nvPr/>
        </p:nvSpPr>
        <p:spPr bwMode="auto">
          <a:xfrm rot="5400000">
            <a:off x="27124159" y="36375383"/>
            <a:ext cx="1390103" cy="1784873"/>
          </a:xfrm>
          <a:prstGeom prst="stripedRightArrow">
            <a:avLst/>
          </a:prstGeom>
          <a:solidFill>
            <a:srgbClr val="FF66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2193925" rtl="0" eaLnBrk="1" fontAlgn="base" latinLnBrk="0" hangingPunct="1">
              <a:lnSpc>
                <a:spcPct val="100000"/>
              </a:lnSpc>
              <a:spcBef>
                <a:spcPct val="0"/>
              </a:spcBef>
              <a:spcAft>
                <a:spcPct val="0"/>
              </a:spcAft>
              <a:buClrTx/>
              <a:buSzTx/>
              <a:buFontTx/>
              <a:buNone/>
              <a:tabLst/>
            </a:pPr>
            <a:endParaRPr kumimoji="0" lang="en-US" sz="10600" b="0" i="0" u="none" strike="noStrike" cap="none" normalizeH="0" baseline="0" smtClean="0">
              <a:ln>
                <a:noFill/>
              </a:ln>
              <a:solidFill>
                <a:schemeClr val="tx2"/>
              </a:solidFill>
              <a:effectLst/>
              <a:latin typeface="Arial" pitchFamily="34" charset="0"/>
            </a:endParaRPr>
          </a:p>
        </p:txBody>
      </p:sp>
      <p:sp>
        <p:nvSpPr>
          <p:cNvPr id="51" name="Striped Right Arrow 50"/>
          <p:cNvSpPr/>
          <p:nvPr/>
        </p:nvSpPr>
        <p:spPr bwMode="auto">
          <a:xfrm rot="5400000">
            <a:off x="10972888" y="36287513"/>
            <a:ext cx="1390103" cy="1784873"/>
          </a:xfrm>
          <a:prstGeom prst="stripedRightArrow">
            <a:avLst/>
          </a:prstGeom>
          <a:solidFill>
            <a:srgbClr val="FF66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2193925" rtl="0" eaLnBrk="1" fontAlgn="base" latinLnBrk="0" hangingPunct="1">
              <a:lnSpc>
                <a:spcPct val="100000"/>
              </a:lnSpc>
              <a:spcBef>
                <a:spcPct val="0"/>
              </a:spcBef>
              <a:spcAft>
                <a:spcPct val="0"/>
              </a:spcAft>
              <a:buClrTx/>
              <a:buSzTx/>
              <a:buFontTx/>
              <a:buNone/>
              <a:tabLst/>
            </a:pPr>
            <a:endParaRPr kumimoji="0" lang="en-US" sz="10600" b="0" i="0" u="none" strike="noStrike" cap="none" normalizeH="0" baseline="0" smtClean="0">
              <a:ln>
                <a:noFill/>
              </a:ln>
              <a:solidFill>
                <a:schemeClr val="tx2"/>
              </a:solidFill>
              <a:effectLst/>
              <a:latin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2193925" rtl="0" eaLnBrk="1" fontAlgn="base" latinLnBrk="0" hangingPunct="1">
          <a:lnSpc>
            <a:spcPct val="100000"/>
          </a:lnSpc>
          <a:spcBef>
            <a:spcPct val="0"/>
          </a:spcBef>
          <a:spcAft>
            <a:spcPct val="0"/>
          </a:spcAft>
          <a:buClrTx/>
          <a:buSzTx/>
          <a:buFontTx/>
          <a:buNone/>
          <a:tabLst/>
          <a:defRPr kumimoji="0" lang="en-US" sz="10600" b="0" i="0" u="none" strike="noStrike" cap="none" normalizeH="0" baseline="0" smtClean="0">
            <a:ln>
              <a:noFill/>
            </a:ln>
            <a:solidFill>
              <a:schemeClr val="tx2"/>
            </a:solidFill>
            <a:effectLst/>
            <a:latin typeface="Arial"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2193925" rtl="0" eaLnBrk="1" fontAlgn="base" latinLnBrk="0" hangingPunct="1">
          <a:lnSpc>
            <a:spcPct val="100000"/>
          </a:lnSpc>
          <a:spcBef>
            <a:spcPct val="0"/>
          </a:spcBef>
          <a:spcAft>
            <a:spcPct val="0"/>
          </a:spcAft>
          <a:buClrTx/>
          <a:buSzTx/>
          <a:buFontTx/>
          <a:buNone/>
          <a:tabLst/>
          <a:defRPr kumimoji="0" lang="en-US" sz="10600" b="0" i="0" u="none" strike="noStrike" cap="none" normalizeH="0" baseline="0" smtClean="0">
            <a:ln>
              <a:noFill/>
            </a:ln>
            <a:solidFill>
              <a:schemeClr val="tx2"/>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6007</TotalTime>
  <Words>821</Words>
  <Application>Microsoft Office PowerPoint</Application>
  <PresentationFormat>Custom</PresentationFormat>
  <Paragraphs>36</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Default Design</vt:lpstr>
      <vt:lpstr>PowerPoint Presentation</vt:lpstr>
    </vt:vector>
  </TitlesOfParts>
  <Company>SciFor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Posters1st</dc:creator>
  <cp:lastModifiedBy>Mengchen Xi</cp:lastModifiedBy>
  <cp:revision>449</cp:revision>
  <dcterms:created xsi:type="dcterms:W3CDTF">2003-12-17T18:44:28Z</dcterms:created>
  <dcterms:modified xsi:type="dcterms:W3CDTF">2014-11-30T04:51:16Z</dcterms:modified>
</cp:coreProperties>
</file>